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87" r:id="rId10"/>
    <p:sldId id="271" r:id="rId11"/>
    <p:sldId id="272" r:id="rId12"/>
    <p:sldId id="273" r:id="rId13"/>
    <p:sldId id="267" r:id="rId14"/>
    <p:sldId id="268" r:id="rId15"/>
    <p:sldId id="274" r:id="rId16"/>
    <p:sldId id="275" r:id="rId17"/>
    <p:sldId id="276" r:id="rId18"/>
    <p:sldId id="280" r:id="rId19"/>
    <p:sldId id="281" r:id="rId20"/>
    <p:sldId id="282" r:id="rId21"/>
    <p:sldId id="286" r:id="rId22"/>
    <p:sldId id="269" r:id="rId23"/>
    <p:sldId id="288" r:id="rId24"/>
    <p:sldId id="285" r:id="rId25"/>
    <p:sldId id="278" r:id="rId26"/>
    <p:sldId id="284" r:id="rId27"/>
    <p:sldId id="257" r:id="rId28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9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1F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517380" y="350520"/>
            <a:ext cx="38100" cy="3429000"/>
          </a:xfrm>
          <a:custGeom>
            <a:avLst/>
            <a:gdLst/>
            <a:ahLst/>
            <a:cxnLst/>
            <a:rect l="l" t="t" r="r" b="b"/>
            <a:pathLst>
              <a:path w="38100" h="3429000">
                <a:moveTo>
                  <a:pt x="38099" y="0"/>
                </a:moveTo>
                <a:lnTo>
                  <a:pt x="38099" y="3428999"/>
                </a:lnTo>
                <a:lnTo>
                  <a:pt x="0" y="3428999"/>
                </a:lnTo>
                <a:lnTo>
                  <a:pt x="0" y="0"/>
                </a:lnTo>
                <a:lnTo>
                  <a:pt x="38099" y="0"/>
                </a:lnTo>
                <a:close/>
              </a:path>
            </a:pathLst>
          </a:custGeom>
          <a:solidFill>
            <a:srgbClr val="FDC3AE">
              <a:alpha val="925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21436" y="350532"/>
            <a:ext cx="56515" cy="3429000"/>
          </a:xfrm>
          <a:custGeom>
            <a:avLst/>
            <a:gdLst/>
            <a:ahLst/>
            <a:cxnLst/>
            <a:rect l="l" t="t" r="r" b="b"/>
            <a:pathLst>
              <a:path w="56515" h="3429000">
                <a:moveTo>
                  <a:pt x="10668" y="0"/>
                </a:moveTo>
                <a:lnTo>
                  <a:pt x="0" y="0"/>
                </a:lnTo>
                <a:lnTo>
                  <a:pt x="0" y="3429000"/>
                </a:lnTo>
                <a:lnTo>
                  <a:pt x="10668" y="3429000"/>
                </a:lnTo>
                <a:lnTo>
                  <a:pt x="10668" y="0"/>
                </a:lnTo>
                <a:close/>
              </a:path>
              <a:path w="56515" h="3429000">
                <a:moveTo>
                  <a:pt x="56388" y="0"/>
                </a:moveTo>
                <a:lnTo>
                  <a:pt x="22860" y="0"/>
                </a:lnTo>
                <a:lnTo>
                  <a:pt x="22860" y="3429000"/>
                </a:lnTo>
                <a:lnTo>
                  <a:pt x="56388" y="3429000"/>
                </a:lnTo>
                <a:lnTo>
                  <a:pt x="56388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11867" y="350520"/>
            <a:ext cx="304800" cy="3429000"/>
          </a:xfrm>
          <a:custGeom>
            <a:avLst/>
            <a:gdLst/>
            <a:ahLst/>
            <a:cxnLst/>
            <a:rect l="l" t="t" r="r" b="b"/>
            <a:pathLst>
              <a:path w="304800" h="3429000">
                <a:moveTo>
                  <a:pt x="304800" y="3428999"/>
                </a:moveTo>
                <a:lnTo>
                  <a:pt x="0" y="3428999"/>
                </a:lnTo>
                <a:lnTo>
                  <a:pt x="0" y="0"/>
                </a:lnTo>
                <a:lnTo>
                  <a:pt x="304800" y="0"/>
                </a:lnTo>
                <a:lnTo>
                  <a:pt x="304800" y="3428999"/>
                </a:lnTo>
                <a:close/>
              </a:path>
            </a:pathLst>
          </a:custGeom>
          <a:solidFill>
            <a:srgbClr val="FDC3AE">
              <a:alpha val="867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81972" y="350520"/>
            <a:ext cx="13970" cy="3429000"/>
          </a:xfrm>
          <a:custGeom>
            <a:avLst/>
            <a:gdLst/>
            <a:ahLst/>
            <a:cxnLst/>
            <a:rect l="l" t="t" r="r" b="b"/>
            <a:pathLst>
              <a:path w="13970" h="3429000">
                <a:moveTo>
                  <a:pt x="13715" y="0"/>
                </a:moveTo>
                <a:lnTo>
                  <a:pt x="13715" y="3428999"/>
                </a:lnTo>
                <a:lnTo>
                  <a:pt x="0" y="3428999"/>
                </a:lnTo>
                <a:lnTo>
                  <a:pt x="0" y="0"/>
                </a:lnTo>
                <a:lnTo>
                  <a:pt x="13715" y="0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571500"/>
            <a:ext cx="1819655" cy="106070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2675" y="704088"/>
            <a:ext cx="6652259" cy="5943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517380" y="350520"/>
            <a:ext cx="38100" cy="3429000"/>
          </a:xfrm>
          <a:custGeom>
            <a:avLst/>
            <a:gdLst/>
            <a:ahLst/>
            <a:cxnLst/>
            <a:rect l="l" t="t" r="r" b="b"/>
            <a:pathLst>
              <a:path w="38100" h="3429000">
                <a:moveTo>
                  <a:pt x="38099" y="0"/>
                </a:moveTo>
                <a:lnTo>
                  <a:pt x="38099" y="3428999"/>
                </a:lnTo>
                <a:lnTo>
                  <a:pt x="0" y="3428999"/>
                </a:lnTo>
                <a:lnTo>
                  <a:pt x="0" y="0"/>
                </a:lnTo>
                <a:lnTo>
                  <a:pt x="38099" y="0"/>
                </a:lnTo>
                <a:close/>
              </a:path>
            </a:pathLst>
          </a:custGeom>
          <a:solidFill>
            <a:srgbClr val="FDC3AE">
              <a:alpha val="925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21436" y="350532"/>
            <a:ext cx="56515" cy="3429000"/>
          </a:xfrm>
          <a:custGeom>
            <a:avLst/>
            <a:gdLst/>
            <a:ahLst/>
            <a:cxnLst/>
            <a:rect l="l" t="t" r="r" b="b"/>
            <a:pathLst>
              <a:path w="56515" h="3429000">
                <a:moveTo>
                  <a:pt x="10668" y="0"/>
                </a:moveTo>
                <a:lnTo>
                  <a:pt x="0" y="0"/>
                </a:lnTo>
                <a:lnTo>
                  <a:pt x="0" y="3429000"/>
                </a:lnTo>
                <a:lnTo>
                  <a:pt x="10668" y="3429000"/>
                </a:lnTo>
                <a:lnTo>
                  <a:pt x="10668" y="0"/>
                </a:lnTo>
                <a:close/>
              </a:path>
              <a:path w="56515" h="3429000">
                <a:moveTo>
                  <a:pt x="56388" y="0"/>
                </a:moveTo>
                <a:lnTo>
                  <a:pt x="22860" y="0"/>
                </a:lnTo>
                <a:lnTo>
                  <a:pt x="22860" y="3429000"/>
                </a:lnTo>
                <a:lnTo>
                  <a:pt x="56388" y="3429000"/>
                </a:lnTo>
                <a:lnTo>
                  <a:pt x="56388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11867" y="350520"/>
            <a:ext cx="304800" cy="3429000"/>
          </a:xfrm>
          <a:custGeom>
            <a:avLst/>
            <a:gdLst/>
            <a:ahLst/>
            <a:cxnLst/>
            <a:rect l="l" t="t" r="r" b="b"/>
            <a:pathLst>
              <a:path w="304800" h="3429000">
                <a:moveTo>
                  <a:pt x="304800" y="3428999"/>
                </a:moveTo>
                <a:lnTo>
                  <a:pt x="0" y="3428999"/>
                </a:lnTo>
                <a:lnTo>
                  <a:pt x="0" y="0"/>
                </a:lnTo>
                <a:lnTo>
                  <a:pt x="304800" y="0"/>
                </a:lnTo>
                <a:lnTo>
                  <a:pt x="304800" y="3428999"/>
                </a:lnTo>
                <a:close/>
              </a:path>
            </a:pathLst>
          </a:custGeom>
          <a:solidFill>
            <a:srgbClr val="FDC3AE">
              <a:alpha val="867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81972" y="350520"/>
            <a:ext cx="13970" cy="3429000"/>
          </a:xfrm>
          <a:custGeom>
            <a:avLst/>
            <a:gdLst/>
            <a:ahLst/>
            <a:cxnLst/>
            <a:rect l="l" t="t" r="r" b="b"/>
            <a:pathLst>
              <a:path w="13970" h="3429000">
                <a:moveTo>
                  <a:pt x="13715" y="0"/>
                </a:moveTo>
                <a:lnTo>
                  <a:pt x="13715" y="3428999"/>
                </a:lnTo>
                <a:lnTo>
                  <a:pt x="0" y="3428999"/>
                </a:lnTo>
                <a:lnTo>
                  <a:pt x="0" y="0"/>
                </a:lnTo>
                <a:lnTo>
                  <a:pt x="13715" y="0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6852" y="792011"/>
            <a:ext cx="595969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6291" y="2184897"/>
            <a:ext cx="7517765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1F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0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jpg"/><Relationship Id="rId33" Type="http://schemas.openxmlformats.org/officeDocument/2006/relationships/image" Target="../media/image84.png"/><Relationship Id="rId38" Type="http://schemas.openxmlformats.org/officeDocument/2006/relationships/image" Target="../media/image89.png"/><Relationship Id="rId2" Type="http://schemas.openxmlformats.org/officeDocument/2006/relationships/image" Target="../media/image2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Relationship Id="rId8" Type="http://schemas.openxmlformats.org/officeDocument/2006/relationships/image" Target="../media/image59.png"/><Relationship Id="rId3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647825"/>
            <a:ext cx="9089390" cy="1846659"/>
          </a:xfrm>
        </p:spPr>
        <p:txBody>
          <a:bodyPr/>
          <a:lstStyle/>
          <a:p>
            <a:pPr algn="ctr"/>
            <a:r>
              <a:rPr lang="ru-RU" dirty="0"/>
              <a:t>ГОСУДАРСТВЕННАЯ ИТОГОВАЯ АТТЕСАЦИЯ </a:t>
            </a:r>
            <a:br>
              <a:rPr lang="ru-RU" dirty="0"/>
            </a:br>
            <a:r>
              <a:rPr lang="ru-RU" dirty="0"/>
              <a:t>ПО ОБРАЗОВАТЕЛЬНЫМ  ПРОГРАММАМ </a:t>
            </a:r>
            <a:br>
              <a:rPr lang="ru-RU" dirty="0"/>
            </a:br>
            <a:r>
              <a:rPr lang="ru-RU" dirty="0"/>
              <a:t>ОСНОВНОГО ОБЩЕГО </a:t>
            </a:r>
            <a:br>
              <a:rPr lang="ru-RU" dirty="0"/>
            </a:br>
            <a:r>
              <a:rPr lang="ru-RU" dirty="0"/>
              <a:t>И </a:t>
            </a:r>
            <a:br>
              <a:rPr lang="ru-RU" dirty="0"/>
            </a:br>
            <a:r>
              <a:rPr lang="ru-RU" dirty="0"/>
              <a:t>СРЕДНЕГО ОБЩЕГО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923330"/>
          </a:xfrm>
        </p:spPr>
        <p:txBody>
          <a:bodyPr/>
          <a:lstStyle/>
          <a:p>
            <a:pPr algn="ctr"/>
            <a:r>
              <a:rPr lang="ru-RU" sz="2000" dirty="0"/>
              <a:t>ЭНГЕЛЬССКИЙ МУНИЦИПАЛЬНЫЙ РАЙОН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2022-2023 УЧЕБНЫЙ ГОД</a:t>
            </a:r>
          </a:p>
        </p:txBody>
      </p:sp>
      <p:sp>
        <p:nvSpPr>
          <p:cNvPr id="4" name="object 12"/>
          <p:cNvSpPr/>
          <p:nvPr/>
        </p:nvSpPr>
        <p:spPr>
          <a:xfrm>
            <a:off x="8394700" y="583882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274319" y="548639"/>
                </a:moveTo>
                <a:lnTo>
                  <a:pt x="225175" y="544249"/>
                </a:lnTo>
                <a:lnTo>
                  <a:pt x="178853" y="531581"/>
                </a:lnTo>
                <a:lnTo>
                  <a:pt x="136144" y="511386"/>
                </a:lnTo>
                <a:lnTo>
                  <a:pt x="97837" y="484418"/>
                </a:lnTo>
                <a:lnTo>
                  <a:pt x="64722" y="451430"/>
                </a:lnTo>
                <a:lnTo>
                  <a:pt x="37592" y="413173"/>
                </a:lnTo>
                <a:lnTo>
                  <a:pt x="17234" y="370400"/>
                </a:lnTo>
                <a:lnTo>
                  <a:pt x="4440" y="323865"/>
                </a:lnTo>
                <a:lnTo>
                  <a:pt x="0" y="274319"/>
                </a:lnTo>
                <a:lnTo>
                  <a:pt x="4440" y="225175"/>
                </a:lnTo>
                <a:lnTo>
                  <a:pt x="17234" y="178853"/>
                </a:lnTo>
                <a:lnTo>
                  <a:pt x="37592" y="136143"/>
                </a:lnTo>
                <a:lnTo>
                  <a:pt x="64722" y="97837"/>
                </a:lnTo>
                <a:lnTo>
                  <a:pt x="97837" y="64722"/>
                </a:lnTo>
                <a:lnTo>
                  <a:pt x="136144" y="37591"/>
                </a:lnTo>
                <a:lnTo>
                  <a:pt x="178853" y="17234"/>
                </a:lnTo>
                <a:lnTo>
                  <a:pt x="225175" y="4440"/>
                </a:lnTo>
                <a:lnTo>
                  <a:pt x="274319" y="0"/>
                </a:lnTo>
                <a:lnTo>
                  <a:pt x="323865" y="4440"/>
                </a:lnTo>
                <a:lnTo>
                  <a:pt x="370400" y="17234"/>
                </a:lnTo>
                <a:lnTo>
                  <a:pt x="413173" y="37591"/>
                </a:lnTo>
                <a:lnTo>
                  <a:pt x="451430" y="64722"/>
                </a:lnTo>
                <a:lnTo>
                  <a:pt x="484418" y="97837"/>
                </a:lnTo>
                <a:lnTo>
                  <a:pt x="511386" y="136143"/>
                </a:lnTo>
                <a:lnTo>
                  <a:pt x="531581" y="178853"/>
                </a:lnTo>
                <a:lnTo>
                  <a:pt x="544249" y="225175"/>
                </a:lnTo>
                <a:lnTo>
                  <a:pt x="548639" y="274319"/>
                </a:lnTo>
                <a:lnTo>
                  <a:pt x="544249" y="323865"/>
                </a:lnTo>
                <a:lnTo>
                  <a:pt x="531581" y="370400"/>
                </a:lnTo>
                <a:lnTo>
                  <a:pt x="511386" y="413173"/>
                </a:lnTo>
                <a:lnTo>
                  <a:pt x="484418" y="451430"/>
                </a:lnTo>
                <a:lnTo>
                  <a:pt x="451430" y="484418"/>
                </a:lnTo>
                <a:lnTo>
                  <a:pt x="413173" y="511386"/>
                </a:lnTo>
                <a:lnTo>
                  <a:pt x="370400" y="531581"/>
                </a:lnTo>
                <a:lnTo>
                  <a:pt x="323865" y="544249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12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852" y="792011"/>
            <a:ext cx="5959694" cy="369332"/>
          </a:xfrm>
        </p:spPr>
        <p:txBody>
          <a:bodyPr/>
          <a:lstStyle/>
          <a:p>
            <a:pPr algn="ctr"/>
            <a:r>
              <a:rPr lang="ru-RU" dirty="0"/>
              <a:t>Расписание ОГЭ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291" y="1548930"/>
            <a:ext cx="8623809" cy="501675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800" dirty="0"/>
              <a:t>Резервные дни: с 10 мая по 16 мая 2023 года.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03461"/>
              </p:ext>
            </p:extLst>
          </p:nvPr>
        </p:nvGraphicFramePr>
        <p:xfrm>
          <a:off x="1066291" y="1724023"/>
          <a:ext cx="8189847" cy="44843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5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Дата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ОГЭ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ГВЭ-9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2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ДОСРОЧНЫЙ период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21 апреля (</a:t>
                      </a:r>
                      <a:r>
                        <a:rPr lang="ru-RU" sz="1800" dirty="0" err="1">
                          <a:effectLst/>
                        </a:rPr>
                        <a:t>пт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24 апреля (</a:t>
                      </a:r>
                      <a:r>
                        <a:rPr lang="ru-RU" sz="1800" dirty="0" err="1">
                          <a:effectLst/>
                        </a:rPr>
                        <a:t>пн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6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27 апреля (</a:t>
                      </a:r>
                      <a:r>
                        <a:rPr lang="ru-RU" sz="1800" dirty="0" err="1">
                          <a:effectLst/>
                        </a:rPr>
                        <a:t>чт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 и ИКТ, обществознание,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химия, литература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информатика и ИКТ, обществознание,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химия, литература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6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3 мая (ср)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история, биология, физика, география,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иностранные языки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история, биология, физика, география,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иностранные языки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38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852" y="792011"/>
            <a:ext cx="5959694" cy="369332"/>
          </a:xfrm>
        </p:spPr>
        <p:txBody>
          <a:bodyPr/>
          <a:lstStyle/>
          <a:p>
            <a:pPr algn="ctr"/>
            <a:r>
              <a:rPr lang="ru-RU" dirty="0"/>
              <a:t>Расписание ОГЭ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291" y="1548930"/>
            <a:ext cx="8623809" cy="6032421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800" dirty="0"/>
              <a:t>Резервные дни: с 26 июня по 1 июля 2023 года.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65853"/>
              </p:ext>
            </p:extLst>
          </p:nvPr>
        </p:nvGraphicFramePr>
        <p:xfrm>
          <a:off x="1066291" y="1266826"/>
          <a:ext cx="9157209" cy="57586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89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Дата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ОГЭ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ГВЭ-9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0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ОСНОВНОЙ период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мая (ср)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физика, 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физика, биология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мая (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информатика и ИКТ,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химия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информатика и ИКТ,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химия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июня (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июня (сб)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июня (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июня (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июня (ср)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литература, физика, информатика и ИКТ,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литература, физика, информатика и ИКТ,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28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июня (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биология, химия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биология, химия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5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852" y="792011"/>
            <a:ext cx="5959694" cy="369332"/>
          </a:xfrm>
        </p:spPr>
        <p:txBody>
          <a:bodyPr/>
          <a:lstStyle/>
          <a:p>
            <a:pPr algn="ctr"/>
            <a:r>
              <a:rPr lang="ru-RU" dirty="0"/>
              <a:t>Расписание ОГЭ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291" y="1548930"/>
            <a:ext cx="8623809" cy="517064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Резервные дни с 19 сентября по 23 сентября 2023 года.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657114"/>
              </p:ext>
            </p:extLst>
          </p:nvPr>
        </p:nvGraphicFramePr>
        <p:xfrm>
          <a:off x="927100" y="1724023"/>
          <a:ext cx="9220200" cy="44843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0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7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Дата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ОГЭ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ГВЭ-9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2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ДОПОЛНИТЕЛЬНЫЙ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период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сентября (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сентября (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65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сентября (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биология, физика, география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биология, физика, география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65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сентября (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химия, информатика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ИКТ, литература, иностранные языки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химия, 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ИКТ, литература, иностранные языки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571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675" y="704088"/>
            <a:ext cx="6652259" cy="5943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4813" y="792011"/>
            <a:ext cx="6396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Сроки</a:t>
            </a:r>
            <a:r>
              <a:rPr spc="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15" dirty="0"/>
              <a:t>продолжительность</a:t>
            </a:r>
            <a:r>
              <a:rPr spc="50" dirty="0"/>
              <a:t> </a:t>
            </a:r>
            <a:r>
              <a:rPr spc="-15" dirty="0"/>
              <a:t>проведения</a:t>
            </a:r>
            <a:r>
              <a:rPr spc="45" dirty="0"/>
              <a:t> </a:t>
            </a:r>
            <a:r>
              <a:rPr spc="-5" dirty="0"/>
              <a:t>ГИА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123944" y="1487424"/>
            <a:ext cx="728980" cy="289560"/>
            <a:chOff x="4123944" y="1487424"/>
            <a:chExt cx="728980" cy="289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3944" y="1487424"/>
              <a:ext cx="728472" cy="2895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23944" y="1487424"/>
              <a:ext cx="728980" cy="289560"/>
            </a:xfrm>
            <a:custGeom>
              <a:avLst/>
              <a:gdLst/>
              <a:ahLst/>
              <a:cxnLst/>
              <a:rect l="l" t="t" r="r" b="b"/>
              <a:pathLst>
                <a:path w="728979" h="289560">
                  <a:moveTo>
                    <a:pt x="725424" y="289560"/>
                  </a:moveTo>
                  <a:lnTo>
                    <a:pt x="3048" y="289560"/>
                  </a:lnTo>
                  <a:lnTo>
                    <a:pt x="0" y="28803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725424" y="0"/>
                  </a:lnTo>
                  <a:lnTo>
                    <a:pt x="728472" y="3048"/>
                  </a:lnTo>
                  <a:lnTo>
                    <a:pt x="728472" y="6096"/>
                  </a:lnTo>
                  <a:lnTo>
                    <a:pt x="13716" y="6096"/>
                  </a:lnTo>
                  <a:lnTo>
                    <a:pt x="7620" y="13716"/>
                  </a:lnTo>
                  <a:lnTo>
                    <a:pt x="13716" y="13716"/>
                  </a:lnTo>
                  <a:lnTo>
                    <a:pt x="13716" y="277368"/>
                  </a:lnTo>
                  <a:lnTo>
                    <a:pt x="7620" y="277368"/>
                  </a:lnTo>
                  <a:lnTo>
                    <a:pt x="13716" y="283464"/>
                  </a:lnTo>
                  <a:lnTo>
                    <a:pt x="728472" y="283464"/>
                  </a:lnTo>
                  <a:lnTo>
                    <a:pt x="728472" y="288036"/>
                  </a:lnTo>
                  <a:lnTo>
                    <a:pt x="725424" y="289560"/>
                  </a:lnTo>
                  <a:close/>
                </a:path>
                <a:path w="728979" h="289560">
                  <a:moveTo>
                    <a:pt x="13716" y="13716"/>
                  </a:moveTo>
                  <a:lnTo>
                    <a:pt x="7620" y="13716"/>
                  </a:lnTo>
                  <a:lnTo>
                    <a:pt x="13716" y="6096"/>
                  </a:lnTo>
                  <a:lnTo>
                    <a:pt x="13716" y="13716"/>
                  </a:lnTo>
                  <a:close/>
                </a:path>
                <a:path w="728979" h="289560">
                  <a:moveTo>
                    <a:pt x="714756" y="13716"/>
                  </a:moveTo>
                  <a:lnTo>
                    <a:pt x="13716" y="13716"/>
                  </a:lnTo>
                  <a:lnTo>
                    <a:pt x="13716" y="6096"/>
                  </a:lnTo>
                  <a:lnTo>
                    <a:pt x="714756" y="6096"/>
                  </a:lnTo>
                  <a:lnTo>
                    <a:pt x="714756" y="13716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714756" y="6096"/>
                  </a:lnTo>
                  <a:lnTo>
                    <a:pt x="720852" y="13716"/>
                  </a:lnTo>
                  <a:lnTo>
                    <a:pt x="728472" y="13716"/>
                  </a:lnTo>
                  <a:lnTo>
                    <a:pt x="728472" y="277368"/>
                  </a:lnTo>
                  <a:lnTo>
                    <a:pt x="720852" y="277368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13716"/>
                  </a:moveTo>
                  <a:lnTo>
                    <a:pt x="720852" y="13716"/>
                  </a:lnTo>
                  <a:lnTo>
                    <a:pt x="714756" y="6096"/>
                  </a:lnTo>
                  <a:lnTo>
                    <a:pt x="728472" y="6096"/>
                  </a:lnTo>
                  <a:lnTo>
                    <a:pt x="728472" y="13716"/>
                  </a:lnTo>
                  <a:close/>
                </a:path>
                <a:path w="728979" h="289560">
                  <a:moveTo>
                    <a:pt x="13716" y="283464"/>
                  </a:moveTo>
                  <a:lnTo>
                    <a:pt x="7620" y="277368"/>
                  </a:lnTo>
                  <a:lnTo>
                    <a:pt x="13716" y="277368"/>
                  </a:lnTo>
                  <a:lnTo>
                    <a:pt x="13716" y="283464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13716" y="283464"/>
                  </a:lnTo>
                  <a:lnTo>
                    <a:pt x="13716" y="277368"/>
                  </a:lnTo>
                  <a:lnTo>
                    <a:pt x="714756" y="277368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283464"/>
                  </a:moveTo>
                  <a:lnTo>
                    <a:pt x="714756" y="283464"/>
                  </a:lnTo>
                  <a:lnTo>
                    <a:pt x="720852" y="277368"/>
                  </a:lnTo>
                  <a:lnTo>
                    <a:pt x="728472" y="277368"/>
                  </a:lnTo>
                  <a:lnTo>
                    <a:pt x="728472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17529" y="147319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10328" y="1487424"/>
            <a:ext cx="1870075" cy="289560"/>
            <a:chOff x="4910328" y="1487424"/>
            <a:chExt cx="1870075" cy="2895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0328" y="1487424"/>
              <a:ext cx="1869948" cy="2895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10328" y="1487424"/>
              <a:ext cx="1870075" cy="289560"/>
            </a:xfrm>
            <a:custGeom>
              <a:avLst/>
              <a:gdLst/>
              <a:ahLst/>
              <a:cxnLst/>
              <a:rect l="l" t="t" r="r" b="b"/>
              <a:pathLst>
                <a:path w="1870075" h="289560">
                  <a:moveTo>
                    <a:pt x="1866900" y="289560"/>
                  </a:moveTo>
                  <a:lnTo>
                    <a:pt x="3048" y="289560"/>
                  </a:lnTo>
                  <a:lnTo>
                    <a:pt x="0" y="28803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66900" y="0"/>
                  </a:lnTo>
                  <a:lnTo>
                    <a:pt x="1869948" y="3048"/>
                  </a:lnTo>
                  <a:lnTo>
                    <a:pt x="1869948" y="6096"/>
                  </a:lnTo>
                  <a:lnTo>
                    <a:pt x="12192" y="6096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1869948" y="283464"/>
                  </a:lnTo>
                  <a:lnTo>
                    <a:pt x="1869948" y="288036"/>
                  </a:lnTo>
                  <a:lnTo>
                    <a:pt x="1866900" y="289560"/>
                  </a:lnTo>
                  <a:close/>
                </a:path>
                <a:path w="1870075" h="289560">
                  <a:moveTo>
                    <a:pt x="12192" y="13716"/>
                  </a:moveTo>
                  <a:lnTo>
                    <a:pt x="6096" y="13716"/>
                  </a:lnTo>
                  <a:lnTo>
                    <a:pt x="12192" y="6096"/>
                  </a:lnTo>
                  <a:lnTo>
                    <a:pt x="12192" y="13716"/>
                  </a:lnTo>
                  <a:close/>
                </a:path>
                <a:path w="1870075" h="289560">
                  <a:moveTo>
                    <a:pt x="1857755" y="13716"/>
                  </a:moveTo>
                  <a:lnTo>
                    <a:pt x="12192" y="13716"/>
                  </a:lnTo>
                  <a:lnTo>
                    <a:pt x="12192" y="6096"/>
                  </a:lnTo>
                  <a:lnTo>
                    <a:pt x="1857755" y="6096"/>
                  </a:lnTo>
                  <a:lnTo>
                    <a:pt x="1857755" y="13716"/>
                  </a:lnTo>
                  <a:close/>
                </a:path>
                <a:path w="1870075" h="289560">
                  <a:moveTo>
                    <a:pt x="1857755" y="283464"/>
                  </a:moveTo>
                  <a:lnTo>
                    <a:pt x="1857755" y="6096"/>
                  </a:lnTo>
                  <a:lnTo>
                    <a:pt x="1863851" y="13716"/>
                  </a:lnTo>
                  <a:lnTo>
                    <a:pt x="1869948" y="13716"/>
                  </a:lnTo>
                  <a:lnTo>
                    <a:pt x="1869948" y="277368"/>
                  </a:lnTo>
                  <a:lnTo>
                    <a:pt x="1863851" y="277368"/>
                  </a:lnTo>
                  <a:lnTo>
                    <a:pt x="1857755" y="283464"/>
                  </a:lnTo>
                  <a:close/>
                </a:path>
                <a:path w="1870075" h="289560">
                  <a:moveTo>
                    <a:pt x="1869948" y="13716"/>
                  </a:moveTo>
                  <a:lnTo>
                    <a:pt x="1863851" y="13716"/>
                  </a:lnTo>
                  <a:lnTo>
                    <a:pt x="1857755" y="6096"/>
                  </a:lnTo>
                  <a:lnTo>
                    <a:pt x="1869948" y="6096"/>
                  </a:lnTo>
                  <a:lnTo>
                    <a:pt x="1869948" y="13716"/>
                  </a:lnTo>
                  <a:close/>
                </a:path>
                <a:path w="1870075" h="289560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1870075" h="289560">
                  <a:moveTo>
                    <a:pt x="1857755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1857755" y="277368"/>
                  </a:lnTo>
                  <a:lnTo>
                    <a:pt x="1857755" y="283464"/>
                  </a:lnTo>
                  <a:close/>
                </a:path>
                <a:path w="1870075" h="289560">
                  <a:moveTo>
                    <a:pt x="1869948" y="283464"/>
                  </a:moveTo>
                  <a:lnTo>
                    <a:pt x="1857755" y="283464"/>
                  </a:lnTo>
                  <a:lnTo>
                    <a:pt x="1863851" y="277368"/>
                  </a:lnTo>
                  <a:lnTo>
                    <a:pt x="1869948" y="277368"/>
                  </a:lnTo>
                  <a:lnTo>
                    <a:pt x="1869948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11340" y="1487424"/>
            <a:ext cx="2798445" cy="289560"/>
            <a:chOff x="6911340" y="1487424"/>
            <a:chExt cx="2798445" cy="28956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1340" y="1487424"/>
              <a:ext cx="2798064" cy="2895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11340" y="1487424"/>
              <a:ext cx="2798445" cy="289560"/>
            </a:xfrm>
            <a:custGeom>
              <a:avLst/>
              <a:gdLst/>
              <a:ahLst/>
              <a:cxnLst/>
              <a:rect l="l" t="t" r="r" b="b"/>
              <a:pathLst>
                <a:path w="2798445" h="289560">
                  <a:moveTo>
                    <a:pt x="2795016" y="289560"/>
                  </a:moveTo>
                  <a:lnTo>
                    <a:pt x="1524" y="289560"/>
                  </a:lnTo>
                  <a:lnTo>
                    <a:pt x="0" y="288036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2795016" y="0"/>
                  </a:lnTo>
                  <a:lnTo>
                    <a:pt x="2798064" y="3048"/>
                  </a:lnTo>
                  <a:lnTo>
                    <a:pt x="2798064" y="6096"/>
                  </a:lnTo>
                  <a:lnTo>
                    <a:pt x="12192" y="6096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2798064" y="283464"/>
                  </a:lnTo>
                  <a:lnTo>
                    <a:pt x="2798064" y="288036"/>
                  </a:lnTo>
                  <a:lnTo>
                    <a:pt x="2795016" y="289560"/>
                  </a:lnTo>
                  <a:close/>
                </a:path>
                <a:path w="2798445" h="289560">
                  <a:moveTo>
                    <a:pt x="12192" y="13716"/>
                  </a:moveTo>
                  <a:lnTo>
                    <a:pt x="6096" y="13716"/>
                  </a:lnTo>
                  <a:lnTo>
                    <a:pt x="12192" y="6096"/>
                  </a:lnTo>
                  <a:lnTo>
                    <a:pt x="12192" y="13716"/>
                  </a:lnTo>
                  <a:close/>
                </a:path>
                <a:path w="2798445" h="289560">
                  <a:moveTo>
                    <a:pt x="2785872" y="13716"/>
                  </a:moveTo>
                  <a:lnTo>
                    <a:pt x="12192" y="13716"/>
                  </a:lnTo>
                  <a:lnTo>
                    <a:pt x="12192" y="6096"/>
                  </a:lnTo>
                  <a:lnTo>
                    <a:pt x="2785872" y="6096"/>
                  </a:lnTo>
                  <a:lnTo>
                    <a:pt x="2785872" y="13716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2785872" y="6096"/>
                  </a:lnTo>
                  <a:lnTo>
                    <a:pt x="2791968" y="13716"/>
                  </a:lnTo>
                  <a:lnTo>
                    <a:pt x="2798064" y="13716"/>
                  </a:lnTo>
                  <a:lnTo>
                    <a:pt x="2798064" y="277368"/>
                  </a:lnTo>
                  <a:lnTo>
                    <a:pt x="2791968" y="277368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13716"/>
                  </a:moveTo>
                  <a:lnTo>
                    <a:pt x="2791968" y="13716"/>
                  </a:lnTo>
                  <a:lnTo>
                    <a:pt x="2785872" y="6096"/>
                  </a:lnTo>
                  <a:lnTo>
                    <a:pt x="2798064" y="6096"/>
                  </a:lnTo>
                  <a:lnTo>
                    <a:pt x="2798064" y="13716"/>
                  </a:lnTo>
                  <a:close/>
                </a:path>
                <a:path w="2798445" h="289560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2785872" y="277368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283464"/>
                  </a:moveTo>
                  <a:lnTo>
                    <a:pt x="2785872" y="283464"/>
                  </a:lnTo>
                  <a:lnTo>
                    <a:pt x="2791968" y="277368"/>
                  </a:lnTo>
                  <a:lnTo>
                    <a:pt x="2798064" y="277368"/>
                  </a:lnTo>
                  <a:lnTo>
                    <a:pt x="2798064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123944" y="1917191"/>
            <a:ext cx="728980" cy="289560"/>
            <a:chOff x="4123944" y="1917191"/>
            <a:chExt cx="728980" cy="28956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3944" y="1917191"/>
              <a:ext cx="728472" cy="2895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23944" y="1917191"/>
              <a:ext cx="728980" cy="289560"/>
            </a:xfrm>
            <a:custGeom>
              <a:avLst/>
              <a:gdLst/>
              <a:ahLst/>
              <a:cxnLst/>
              <a:rect l="l" t="t" r="r" b="b"/>
              <a:pathLst>
                <a:path w="728979" h="289560">
                  <a:moveTo>
                    <a:pt x="725424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1524"/>
                  </a:lnTo>
                  <a:lnTo>
                    <a:pt x="3048" y="0"/>
                  </a:lnTo>
                  <a:lnTo>
                    <a:pt x="725424" y="0"/>
                  </a:lnTo>
                  <a:lnTo>
                    <a:pt x="728472" y="1524"/>
                  </a:lnTo>
                  <a:lnTo>
                    <a:pt x="728472" y="6096"/>
                  </a:lnTo>
                  <a:lnTo>
                    <a:pt x="13716" y="6096"/>
                  </a:lnTo>
                  <a:lnTo>
                    <a:pt x="7620" y="12192"/>
                  </a:lnTo>
                  <a:lnTo>
                    <a:pt x="13716" y="12192"/>
                  </a:lnTo>
                  <a:lnTo>
                    <a:pt x="13716" y="275844"/>
                  </a:lnTo>
                  <a:lnTo>
                    <a:pt x="7620" y="275844"/>
                  </a:lnTo>
                  <a:lnTo>
                    <a:pt x="13716" y="281939"/>
                  </a:lnTo>
                  <a:lnTo>
                    <a:pt x="728472" y="281939"/>
                  </a:lnTo>
                  <a:lnTo>
                    <a:pt x="728472" y="286512"/>
                  </a:lnTo>
                  <a:lnTo>
                    <a:pt x="725424" y="289560"/>
                  </a:lnTo>
                  <a:close/>
                </a:path>
                <a:path w="728979" h="289560">
                  <a:moveTo>
                    <a:pt x="13716" y="12192"/>
                  </a:moveTo>
                  <a:lnTo>
                    <a:pt x="7620" y="12192"/>
                  </a:lnTo>
                  <a:lnTo>
                    <a:pt x="13716" y="6096"/>
                  </a:lnTo>
                  <a:lnTo>
                    <a:pt x="13716" y="12192"/>
                  </a:lnTo>
                  <a:close/>
                </a:path>
                <a:path w="728979" h="289560">
                  <a:moveTo>
                    <a:pt x="714756" y="12192"/>
                  </a:moveTo>
                  <a:lnTo>
                    <a:pt x="13716" y="12192"/>
                  </a:lnTo>
                  <a:lnTo>
                    <a:pt x="13716" y="6096"/>
                  </a:lnTo>
                  <a:lnTo>
                    <a:pt x="714756" y="6096"/>
                  </a:lnTo>
                  <a:lnTo>
                    <a:pt x="714756" y="12192"/>
                  </a:lnTo>
                  <a:close/>
                </a:path>
                <a:path w="728979" h="289560">
                  <a:moveTo>
                    <a:pt x="714756" y="281939"/>
                  </a:moveTo>
                  <a:lnTo>
                    <a:pt x="714756" y="6096"/>
                  </a:lnTo>
                  <a:lnTo>
                    <a:pt x="720852" y="12192"/>
                  </a:lnTo>
                  <a:lnTo>
                    <a:pt x="728472" y="12192"/>
                  </a:lnTo>
                  <a:lnTo>
                    <a:pt x="728472" y="275844"/>
                  </a:lnTo>
                  <a:lnTo>
                    <a:pt x="720852" y="275844"/>
                  </a:lnTo>
                  <a:lnTo>
                    <a:pt x="714756" y="281939"/>
                  </a:lnTo>
                  <a:close/>
                </a:path>
                <a:path w="728979" h="289560">
                  <a:moveTo>
                    <a:pt x="728472" y="12192"/>
                  </a:moveTo>
                  <a:lnTo>
                    <a:pt x="720852" y="12192"/>
                  </a:lnTo>
                  <a:lnTo>
                    <a:pt x="714756" y="6096"/>
                  </a:lnTo>
                  <a:lnTo>
                    <a:pt x="728472" y="6096"/>
                  </a:lnTo>
                  <a:lnTo>
                    <a:pt x="728472" y="12192"/>
                  </a:lnTo>
                  <a:close/>
                </a:path>
                <a:path w="728979" h="289560">
                  <a:moveTo>
                    <a:pt x="13716" y="281939"/>
                  </a:moveTo>
                  <a:lnTo>
                    <a:pt x="7620" y="275844"/>
                  </a:lnTo>
                  <a:lnTo>
                    <a:pt x="13716" y="275844"/>
                  </a:lnTo>
                  <a:lnTo>
                    <a:pt x="13716" y="281939"/>
                  </a:lnTo>
                  <a:close/>
                </a:path>
                <a:path w="728979" h="289560">
                  <a:moveTo>
                    <a:pt x="714756" y="281939"/>
                  </a:moveTo>
                  <a:lnTo>
                    <a:pt x="13716" y="281939"/>
                  </a:lnTo>
                  <a:lnTo>
                    <a:pt x="13716" y="275844"/>
                  </a:lnTo>
                  <a:lnTo>
                    <a:pt x="714756" y="275844"/>
                  </a:lnTo>
                  <a:lnTo>
                    <a:pt x="714756" y="281939"/>
                  </a:lnTo>
                  <a:close/>
                </a:path>
                <a:path w="728979" h="289560">
                  <a:moveTo>
                    <a:pt x="728472" y="281939"/>
                  </a:moveTo>
                  <a:lnTo>
                    <a:pt x="714756" y="281939"/>
                  </a:lnTo>
                  <a:lnTo>
                    <a:pt x="720852" y="275844"/>
                  </a:lnTo>
                  <a:lnTo>
                    <a:pt x="728472" y="275844"/>
                  </a:lnTo>
                  <a:lnTo>
                    <a:pt x="728472" y="281939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123944" y="2345436"/>
            <a:ext cx="728980" cy="289560"/>
            <a:chOff x="4123944" y="2345436"/>
            <a:chExt cx="728980" cy="28956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3944" y="2345436"/>
              <a:ext cx="728472" cy="2895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123944" y="2345436"/>
              <a:ext cx="728980" cy="289560"/>
            </a:xfrm>
            <a:custGeom>
              <a:avLst/>
              <a:gdLst/>
              <a:ahLst/>
              <a:cxnLst/>
              <a:rect l="l" t="t" r="r" b="b"/>
              <a:pathLst>
                <a:path w="728979" h="289560">
                  <a:moveTo>
                    <a:pt x="725424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725424" y="0"/>
                  </a:lnTo>
                  <a:lnTo>
                    <a:pt x="728472" y="3048"/>
                  </a:lnTo>
                  <a:lnTo>
                    <a:pt x="728472" y="6096"/>
                  </a:lnTo>
                  <a:lnTo>
                    <a:pt x="13716" y="6096"/>
                  </a:lnTo>
                  <a:lnTo>
                    <a:pt x="7620" y="12192"/>
                  </a:lnTo>
                  <a:lnTo>
                    <a:pt x="13716" y="12192"/>
                  </a:lnTo>
                  <a:lnTo>
                    <a:pt x="13716" y="277368"/>
                  </a:lnTo>
                  <a:lnTo>
                    <a:pt x="7620" y="277368"/>
                  </a:lnTo>
                  <a:lnTo>
                    <a:pt x="13716" y="283464"/>
                  </a:lnTo>
                  <a:lnTo>
                    <a:pt x="728472" y="283464"/>
                  </a:lnTo>
                  <a:lnTo>
                    <a:pt x="728472" y="286512"/>
                  </a:lnTo>
                  <a:lnTo>
                    <a:pt x="725424" y="289560"/>
                  </a:lnTo>
                  <a:close/>
                </a:path>
                <a:path w="728979" h="289560">
                  <a:moveTo>
                    <a:pt x="13716" y="12192"/>
                  </a:moveTo>
                  <a:lnTo>
                    <a:pt x="7620" y="12192"/>
                  </a:lnTo>
                  <a:lnTo>
                    <a:pt x="13716" y="6096"/>
                  </a:lnTo>
                  <a:lnTo>
                    <a:pt x="13716" y="12192"/>
                  </a:lnTo>
                  <a:close/>
                </a:path>
                <a:path w="728979" h="289560">
                  <a:moveTo>
                    <a:pt x="714756" y="12192"/>
                  </a:moveTo>
                  <a:lnTo>
                    <a:pt x="13716" y="12192"/>
                  </a:lnTo>
                  <a:lnTo>
                    <a:pt x="13716" y="6096"/>
                  </a:lnTo>
                  <a:lnTo>
                    <a:pt x="714756" y="6096"/>
                  </a:lnTo>
                  <a:lnTo>
                    <a:pt x="714756" y="12192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714756" y="6096"/>
                  </a:lnTo>
                  <a:lnTo>
                    <a:pt x="720852" y="12192"/>
                  </a:lnTo>
                  <a:lnTo>
                    <a:pt x="728472" y="12192"/>
                  </a:lnTo>
                  <a:lnTo>
                    <a:pt x="728472" y="277368"/>
                  </a:lnTo>
                  <a:lnTo>
                    <a:pt x="720852" y="277368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12192"/>
                  </a:moveTo>
                  <a:lnTo>
                    <a:pt x="720852" y="12192"/>
                  </a:lnTo>
                  <a:lnTo>
                    <a:pt x="714756" y="6096"/>
                  </a:lnTo>
                  <a:lnTo>
                    <a:pt x="728472" y="6096"/>
                  </a:lnTo>
                  <a:lnTo>
                    <a:pt x="728472" y="12192"/>
                  </a:lnTo>
                  <a:close/>
                </a:path>
                <a:path w="728979" h="289560">
                  <a:moveTo>
                    <a:pt x="13716" y="283464"/>
                  </a:moveTo>
                  <a:lnTo>
                    <a:pt x="7620" y="277368"/>
                  </a:lnTo>
                  <a:lnTo>
                    <a:pt x="13716" y="277368"/>
                  </a:lnTo>
                  <a:lnTo>
                    <a:pt x="13716" y="283464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13716" y="283464"/>
                  </a:lnTo>
                  <a:lnTo>
                    <a:pt x="13716" y="277368"/>
                  </a:lnTo>
                  <a:lnTo>
                    <a:pt x="714756" y="277368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283464"/>
                  </a:moveTo>
                  <a:lnTo>
                    <a:pt x="714756" y="283464"/>
                  </a:lnTo>
                  <a:lnTo>
                    <a:pt x="720852" y="277368"/>
                  </a:lnTo>
                  <a:lnTo>
                    <a:pt x="728472" y="277368"/>
                  </a:lnTo>
                  <a:lnTo>
                    <a:pt x="728472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123944" y="2773679"/>
            <a:ext cx="728980" cy="289560"/>
            <a:chOff x="4123944" y="2773679"/>
            <a:chExt cx="728980" cy="28956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23944" y="2773679"/>
              <a:ext cx="728472" cy="28956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123944" y="2773679"/>
              <a:ext cx="728980" cy="289560"/>
            </a:xfrm>
            <a:custGeom>
              <a:avLst/>
              <a:gdLst/>
              <a:ahLst/>
              <a:cxnLst/>
              <a:rect l="l" t="t" r="r" b="b"/>
              <a:pathLst>
                <a:path w="728979" h="289560">
                  <a:moveTo>
                    <a:pt x="725424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725424" y="0"/>
                  </a:lnTo>
                  <a:lnTo>
                    <a:pt x="728472" y="3048"/>
                  </a:lnTo>
                  <a:lnTo>
                    <a:pt x="728472" y="6096"/>
                  </a:lnTo>
                  <a:lnTo>
                    <a:pt x="13716" y="6096"/>
                  </a:lnTo>
                  <a:lnTo>
                    <a:pt x="7620" y="12192"/>
                  </a:lnTo>
                  <a:lnTo>
                    <a:pt x="13716" y="12192"/>
                  </a:lnTo>
                  <a:lnTo>
                    <a:pt x="13716" y="277368"/>
                  </a:lnTo>
                  <a:lnTo>
                    <a:pt x="7620" y="277368"/>
                  </a:lnTo>
                  <a:lnTo>
                    <a:pt x="13716" y="283464"/>
                  </a:lnTo>
                  <a:lnTo>
                    <a:pt x="728472" y="283464"/>
                  </a:lnTo>
                  <a:lnTo>
                    <a:pt x="728472" y="286512"/>
                  </a:lnTo>
                  <a:lnTo>
                    <a:pt x="725424" y="289560"/>
                  </a:lnTo>
                  <a:close/>
                </a:path>
                <a:path w="728979" h="289560">
                  <a:moveTo>
                    <a:pt x="13716" y="12192"/>
                  </a:moveTo>
                  <a:lnTo>
                    <a:pt x="7620" y="12192"/>
                  </a:lnTo>
                  <a:lnTo>
                    <a:pt x="13716" y="6096"/>
                  </a:lnTo>
                  <a:lnTo>
                    <a:pt x="13716" y="12192"/>
                  </a:lnTo>
                  <a:close/>
                </a:path>
                <a:path w="728979" h="289560">
                  <a:moveTo>
                    <a:pt x="714756" y="12192"/>
                  </a:moveTo>
                  <a:lnTo>
                    <a:pt x="13716" y="12192"/>
                  </a:lnTo>
                  <a:lnTo>
                    <a:pt x="13716" y="6096"/>
                  </a:lnTo>
                  <a:lnTo>
                    <a:pt x="714756" y="6096"/>
                  </a:lnTo>
                  <a:lnTo>
                    <a:pt x="714756" y="12192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714756" y="6096"/>
                  </a:lnTo>
                  <a:lnTo>
                    <a:pt x="720852" y="12192"/>
                  </a:lnTo>
                  <a:lnTo>
                    <a:pt x="728472" y="12192"/>
                  </a:lnTo>
                  <a:lnTo>
                    <a:pt x="728472" y="277368"/>
                  </a:lnTo>
                  <a:lnTo>
                    <a:pt x="720852" y="277368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12192"/>
                  </a:moveTo>
                  <a:lnTo>
                    <a:pt x="720852" y="12192"/>
                  </a:lnTo>
                  <a:lnTo>
                    <a:pt x="714756" y="6096"/>
                  </a:lnTo>
                  <a:lnTo>
                    <a:pt x="728472" y="6096"/>
                  </a:lnTo>
                  <a:lnTo>
                    <a:pt x="728472" y="12192"/>
                  </a:lnTo>
                  <a:close/>
                </a:path>
                <a:path w="728979" h="289560">
                  <a:moveTo>
                    <a:pt x="13716" y="283464"/>
                  </a:moveTo>
                  <a:lnTo>
                    <a:pt x="7620" y="277368"/>
                  </a:lnTo>
                  <a:lnTo>
                    <a:pt x="13716" y="277368"/>
                  </a:lnTo>
                  <a:lnTo>
                    <a:pt x="13716" y="283464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13716" y="283464"/>
                  </a:lnTo>
                  <a:lnTo>
                    <a:pt x="13716" y="277368"/>
                  </a:lnTo>
                  <a:lnTo>
                    <a:pt x="714756" y="277368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283464"/>
                  </a:moveTo>
                  <a:lnTo>
                    <a:pt x="714756" y="283464"/>
                  </a:lnTo>
                  <a:lnTo>
                    <a:pt x="720852" y="277368"/>
                  </a:lnTo>
                  <a:lnTo>
                    <a:pt x="728472" y="277368"/>
                  </a:lnTo>
                  <a:lnTo>
                    <a:pt x="728472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123944" y="3201923"/>
            <a:ext cx="728980" cy="289560"/>
            <a:chOff x="4123944" y="3201923"/>
            <a:chExt cx="728980" cy="28956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23944" y="3201923"/>
              <a:ext cx="728472" cy="2895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23944" y="3201923"/>
              <a:ext cx="728980" cy="289560"/>
            </a:xfrm>
            <a:custGeom>
              <a:avLst/>
              <a:gdLst/>
              <a:ahLst/>
              <a:cxnLst/>
              <a:rect l="l" t="t" r="r" b="b"/>
              <a:pathLst>
                <a:path w="728979" h="289560">
                  <a:moveTo>
                    <a:pt x="725424" y="289560"/>
                  </a:moveTo>
                  <a:lnTo>
                    <a:pt x="3048" y="289560"/>
                  </a:lnTo>
                  <a:lnTo>
                    <a:pt x="0" y="28803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725424" y="0"/>
                  </a:lnTo>
                  <a:lnTo>
                    <a:pt x="728472" y="3048"/>
                  </a:lnTo>
                  <a:lnTo>
                    <a:pt x="728472" y="6096"/>
                  </a:lnTo>
                  <a:lnTo>
                    <a:pt x="13716" y="6096"/>
                  </a:lnTo>
                  <a:lnTo>
                    <a:pt x="7620" y="13716"/>
                  </a:lnTo>
                  <a:lnTo>
                    <a:pt x="13716" y="13716"/>
                  </a:lnTo>
                  <a:lnTo>
                    <a:pt x="13716" y="277368"/>
                  </a:lnTo>
                  <a:lnTo>
                    <a:pt x="7620" y="277368"/>
                  </a:lnTo>
                  <a:lnTo>
                    <a:pt x="13716" y="283464"/>
                  </a:lnTo>
                  <a:lnTo>
                    <a:pt x="728472" y="283464"/>
                  </a:lnTo>
                  <a:lnTo>
                    <a:pt x="728472" y="288036"/>
                  </a:lnTo>
                  <a:lnTo>
                    <a:pt x="725424" y="289560"/>
                  </a:lnTo>
                  <a:close/>
                </a:path>
                <a:path w="728979" h="289560">
                  <a:moveTo>
                    <a:pt x="13716" y="13716"/>
                  </a:moveTo>
                  <a:lnTo>
                    <a:pt x="7620" y="13716"/>
                  </a:lnTo>
                  <a:lnTo>
                    <a:pt x="13716" y="6096"/>
                  </a:lnTo>
                  <a:lnTo>
                    <a:pt x="13716" y="13716"/>
                  </a:lnTo>
                  <a:close/>
                </a:path>
                <a:path w="728979" h="289560">
                  <a:moveTo>
                    <a:pt x="714756" y="13716"/>
                  </a:moveTo>
                  <a:lnTo>
                    <a:pt x="13716" y="13716"/>
                  </a:lnTo>
                  <a:lnTo>
                    <a:pt x="13716" y="6096"/>
                  </a:lnTo>
                  <a:lnTo>
                    <a:pt x="714756" y="6096"/>
                  </a:lnTo>
                  <a:lnTo>
                    <a:pt x="714756" y="13716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714756" y="6096"/>
                  </a:lnTo>
                  <a:lnTo>
                    <a:pt x="720852" y="13716"/>
                  </a:lnTo>
                  <a:lnTo>
                    <a:pt x="728472" y="13716"/>
                  </a:lnTo>
                  <a:lnTo>
                    <a:pt x="728472" y="277368"/>
                  </a:lnTo>
                  <a:lnTo>
                    <a:pt x="720852" y="277368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13716"/>
                  </a:moveTo>
                  <a:lnTo>
                    <a:pt x="720852" y="13716"/>
                  </a:lnTo>
                  <a:lnTo>
                    <a:pt x="714756" y="6096"/>
                  </a:lnTo>
                  <a:lnTo>
                    <a:pt x="728472" y="6096"/>
                  </a:lnTo>
                  <a:lnTo>
                    <a:pt x="728472" y="13716"/>
                  </a:lnTo>
                  <a:close/>
                </a:path>
                <a:path w="728979" h="289560">
                  <a:moveTo>
                    <a:pt x="13716" y="283464"/>
                  </a:moveTo>
                  <a:lnTo>
                    <a:pt x="7620" y="277368"/>
                  </a:lnTo>
                  <a:lnTo>
                    <a:pt x="13716" y="277368"/>
                  </a:lnTo>
                  <a:lnTo>
                    <a:pt x="13716" y="283464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13716" y="283464"/>
                  </a:lnTo>
                  <a:lnTo>
                    <a:pt x="13716" y="277368"/>
                  </a:lnTo>
                  <a:lnTo>
                    <a:pt x="714756" y="277368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283464"/>
                  </a:moveTo>
                  <a:lnTo>
                    <a:pt x="714756" y="283464"/>
                  </a:lnTo>
                  <a:lnTo>
                    <a:pt x="720852" y="277368"/>
                  </a:lnTo>
                  <a:lnTo>
                    <a:pt x="728472" y="277368"/>
                  </a:lnTo>
                  <a:lnTo>
                    <a:pt x="728472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417529" y="1746064"/>
            <a:ext cx="139700" cy="174180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10328" y="1917191"/>
            <a:ext cx="1870075" cy="289560"/>
            <a:chOff x="4910328" y="1917191"/>
            <a:chExt cx="1870075" cy="289560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0328" y="1917191"/>
              <a:ext cx="1869948" cy="28956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910328" y="1917191"/>
              <a:ext cx="1870075" cy="289560"/>
            </a:xfrm>
            <a:custGeom>
              <a:avLst/>
              <a:gdLst/>
              <a:ahLst/>
              <a:cxnLst/>
              <a:rect l="l" t="t" r="r" b="b"/>
              <a:pathLst>
                <a:path w="1870075" h="289560">
                  <a:moveTo>
                    <a:pt x="1866900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1524"/>
                  </a:lnTo>
                  <a:lnTo>
                    <a:pt x="3048" y="0"/>
                  </a:lnTo>
                  <a:lnTo>
                    <a:pt x="1866900" y="0"/>
                  </a:lnTo>
                  <a:lnTo>
                    <a:pt x="1869948" y="1524"/>
                  </a:lnTo>
                  <a:lnTo>
                    <a:pt x="1869948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275844"/>
                  </a:lnTo>
                  <a:lnTo>
                    <a:pt x="6096" y="275844"/>
                  </a:lnTo>
                  <a:lnTo>
                    <a:pt x="12192" y="281939"/>
                  </a:lnTo>
                  <a:lnTo>
                    <a:pt x="1869948" y="281939"/>
                  </a:lnTo>
                  <a:lnTo>
                    <a:pt x="1869948" y="286512"/>
                  </a:lnTo>
                  <a:lnTo>
                    <a:pt x="1866900" y="289560"/>
                  </a:lnTo>
                  <a:close/>
                </a:path>
                <a:path w="1870075" h="28956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1870075" h="289560">
                  <a:moveTo>
                    <a:pt x="1857755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1857755" y="6096"/>
                  </a:lnTo>
                  <a:lnTo>
                    <a:pt x="1857755" y="12192"/>
                  </a:lnTo>
                  <a:close/>
                </a:path>
                <a:path w="1870075" h="289560">
                  <a:moveTo>
                    <a:pt x="1857755" y="281939"/>
                  </a:moveTo>
                  <a:lnTo>
                    <a:pt x="1857755" y="6096"/>
                  </a:lnTo>
                  <a:lnTo>
                    <a:pt x="1863851" y="12192"/>
                  </a:lnTo>
                  <a:lnTo>
                    <a:pt x="1869948" y="12192"/>
                  </a:lnTo>
                  <a:lnTo>
                    <a:pt x="1869948" y="275844"/>
                  </a:lnTo>
                  <a:lnTo>
                    <a:pt x="1863851" y="275844"/>
                  </a:lnTo>
                  <a:lnTo>
                    <a:pt x="1857755" y="281939"/>
                  </a:lnTo>
                  <a:close/>
                </a:path>
                <a:path w="1870075" h="289560">
                  <a:moveTo>
                    <a:pt x="1869948" y="12192"/>
                  </a:moveTo>
                  <a:lnTo>
                    <a:pt x="1863851" y="12192"/>
                  </a:lnTo>
                  <a:lnTo>
                    <a:pt x="1857755" y="6096"/>
                  </a:lnTo>
                  <a:lnTo>
                    <a:pt x="1869948" y="6096"/>
                  </a:lnTo>
                  <a:lnTo>
                    <a:pt x="1869948" y="12192"/>
                  </a:lnTo>
                  <a:close/>
                </a:path>
                <a:path w="1870075" h="289560">
                  <a:moveTo>
                    <a:pt x="12192" y="281939"/>
                  </a:moveTo>
                  <a:lnTo>
                    <a:pt x="6096" y="275844"/>
                  </a:lnTo>
                  <a:lnTo>
                    <a:pt x="12192" y="275844"/>
                  </a:lnTo>
                  <a:lnTo>
                    <a:pt x="12192" y="281939"/>
                  </a:lnTo>
                  <a:close/>
                </a:path>
                <a:path w="1870075" h="289560">
                  <a:moveTo>
                    <a:pt x="1857755" y="281939"/>
                  </a:moveTo>
                  <a:lnTo>
                    <a:pt x="12192" y="281939"/>
                  </a:lnTo>
                  <a:lnTo>
                    <a:pt x="12192" y="275844"/>
                  </a:lnTo>
                  <a:lnTo>
                    <a:pt x="1857755" y="275844"/>
                  </a:lnTo>
                  <a:lnTo>
                    <a:pt x="1857755" y="281939"/>
                  </a:lnTo>
                  <a:close/>
                </a:path>
                <a:path w="1870075" h="289560">
                  <a:moveTo>
                    <a:pt x="1869948" y="281939"/>
                  </a:moveTo>
                  <a:lnTo>
                    <a:pt x="1857755" y="281939"/>
                  </a:lnTo>
                  <a:lnTo>
                    <a:pt x="1863851" y="275844"/>
                  </a:lnTo>
                  <a:lnTo>
                    <a:pt x="1869948" y="275844"/>
                  </a:lnTo>
                  <a:lnTo>
                    <a:pt x="1869948" y="281939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910328" y="2345436"/>
            <a:ext cx="1870075" cy="289560"/>
            <a:chOff x="4910328" y="2345436"/>
            <a:chExt cx="1870075" cy="289560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10328" y="2345436"/>
              <a:ext cx="1869948" cy="28956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910328" y="2345436"/>
              <a:ext cx="1870075" cy="289560"/>
            </a:xfrm>
            <a:custGeom>
              <a:avLst/>
              <a:gdLst/>
              <a:ahLst/>
              <a:cxnLst/>
              <a:rect l="l" t="t" r="r" b="b"/>
              <a:pathLst>
                <a:path w="1870075" h="289560">
                  <a:moveTo>
                    <a:pt x="1866900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66900" y="0"/>
                  </a:lnTo>
                  <a:lnTo>
                    <a:pt x="1869948" y="3048"/>
                  </a:lnTo>
                  <a:lnTo>
                    <a:pt x="1869948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1869948" y="283464"/>
                  </a:lnTo>
                  <a:lnTo>
                    <a:pt x="1869948" y="286512"/>
                  </a:lnTo>
                  <a:lnTo>
                    <a:pt x="1866900" y="289560"/>
                  </a:lnTo>
                  <a:close/>
                </a:path>
                <a:path w="1870075" h="28956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1870075" h="289560">
                  <a:moveTo>
                    <a:pt x="1857755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1857755" y="6096"/>
                  </a:lnTo>
                  <a:lnTo>
                    <a:pt x="1857755" y="12192"/>
                  </a:lnTo>
                  <a:close/>
                </a:path>
                <a:path w="1870075" h="289560">
                  <a:moveTo>
                    <a:pt x="1857755" y="283464"/>
                  </a:moveTo>
                  <a:lnTo>
                    <a:pt x="1857755" y="6096"/>
                  </a:lnTo>
                  <a:lnTo>
                    <a:pt x="1863851" y="12192"/>
                  </a:lnTo>
                  <a:lnTo>
                    <a:pt x="1869948" y="12192"/>
                  </a:lnTo>
                  <a:lnTo>
                    <a:pt x="1869948" y="277368"/>
                  </a:lnTo>
                  <a:lnTo>
                    <a:pt x="1863851" y="277368"/>
                  </a:lnTo>
                  <a:lnTo>
                    <a:pt x="1857755" y="283464"/>
                  </a:lnTo>
                  <a:close/>
                </a:path>
                <a:path w="1870075" h="289560">
                  <a:moveTo>
                    <a:pt x="1869948" y="12192"/>
                  </a:moveTo>
                  <a:lnTo>
                    <a:pt x="1863851" y="12192"/>
                  </a:lnTo>
                  <a:lnTo>
                    <a:pt x="1857755" y="6096"/>
                  </a:lnTo>
                  <a:lnTo>
                    <a:pt x="1869948" y="6096"/>
                  </a:lnTo>
                  <a:lnTo>
                    <a:pt x="1869948" y="12192"/>
                  </a:lnTo>
                  <a:close/>
                </a:path>
                <a:path w="1870075" h="289560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1870075" h="289560">
                  <a:moveTo>
                    <a:pt x="1857755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1857755" y="277368"/>
                  </a:lnTo>
                  <a:lnTo>
                    <a:pt x="1857755" y="283464"/>
                  </a:lnTo>
                  <a:close/>
                </a:path>
                <a:path w="1870075" h="289560">
                  <a:moveTo>
                    <a:pt x="1869948" y="283464"/>
                  </a:moveTo>
                  <a:lnTo>
                    <a:pt x="1857755" y="283464"/>
                  </a:lnTo>
                  <a:lnTo>
                    <a:pt x="1863851" y="277368"/>
                  </a:lnTo>
                  <a:lnTo>
                    <a:pt x="1869948" y="277368"/>
                  </a:lnTo>
                  <a:lnTo>
                    <a:pt x="1869948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910328" y="2773679"/>
            <a:ext cx="1870075" cy="289560"/>
            <a:chOff x="4910328" y="2773679"/>
            <a:chExt cx="1870075" cy="289560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10328" y="2773679"/>
              <a:ext cx="1869948" cy="28956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910328" y="2773679"/>
              <a:ext cx="1870075" cy="289560"/>
            </a:xfrm>
            <a:custGeom>
              <a:avLst/>
              <a:gdLst/>
              <a:ahLst/>
              <a:cxnLst/>
              <a:rect l="l" t="t" r="r" b="b"/>
              <a:pathLst>
                <a:path w="1870075" h="289560">
                  <a:moveTo>
                    <a:pt x="1866900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66900" y="0"/>
                  </a:lnTo>
                  <a:lnTo>
                    <a:pt x="1869948" y="3048"/>
                  </a:lnTo>
                  <a:lnTo>
                    <a:pt x="1869948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1869948" y="283464"/>
                  </a:lnTo>
                  <a:lnTo>
                    <a:pt x="1869948" y="286512"/>
                  </a:lnTo>
                  <a:lnTo>
                    <a:pt x="1866900" y="289560"/>
                  </a:lnTo>
                  <a:close/>
                </a:path>
                <a:path w="1870075" h="28956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1870075" h="289560">
                  <a:moveTo>
                    <a:pt x="1857755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1857755" y="6096"/>
                  </a:lnTo>
                  <a:lnTo>
                    <a:pt x="1857755" y="12192"/>
                  </a:lnTo>
                  <a:close/>
                </a:path>
                <a:path w="1870075" h="289560">
                  <a:moveTo>
                    <a:pt x="1857755" y="283464"/>
                  </a:moveTo>
                  <a:lnTo>
                    <a:pt x="1857755" y="6096"/>
                  </a:lnTo>
                  <a:lnTo>
                    <a:pt x="1863851" y="12192"/>
                  </a:lnTo>
                  <a:lnTo>
                    <a:pt x="1869948" y="12192"/>
                  </a:lnTo>
                  <a:lnTo>
                    <a:pt x="1869948" y="277368"/>
                  </a:lnTo>
                  <a:lnTo>
                    <a:pt x="1863851" y="277368"/>
                  </a:lnTo>
                  <a:lnTo>
                    <a:pt x="1857755" y="283464"/>
                  </a:lnTo>
                  <a:close/>
                </a:path>
                <a:path w="1870075" h="289560">
                  <a:moveTo>
                    <a:pt x="1869948" y="12192"/>
                  </a:moveTo>
                  <a:lnTo>
                    <a:pt x="1863851" y="12192"/>
                  </a:lnTo>
                  <a:lnTo>
                    <a:pt x="1857755" y="6096"/>
                  </a:lnTo>
                  <a:lnTo>
                    <a:pt x="1869948" y="6096"/>
                  </a:lnTo>
                  <a:lnTo>
                    <a:pt x="1869948" y="12192"/>
                  </a:lnTo>
                  <a:close/>
                </a:path>
                <a:path w="1870075" h="289560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1870075" h="289560">
                  <a:moveTo>
                    <a:pt x="1857755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1857755" y="277368"/>
                  </a:lnTo>
                  <a:lnTo>
                    <a:pt x="1857755" y="283464"/>
                  </a:lnTo>
                  <a:close/>
                </a:path>
                <a:path w="1870075" h="289560">
                  <a:moveTo>
                    <a:pt x="1869948" y="283464"/>
                  </a:moveTo>
                  <a:lnTo>
                    <a:pt x="1857755" y="283464"/>
                  </a:lnTo>
                  <a:lnTo>
                    <a:pt x="1863851" y="277368"/>
                  </a:lnTo>
                  <a:lnTo>
                    <a:pt x="1869948" y="277368"/>
                  </a:lnTo>
                  <a:lnTo>
                    <a:pt x="1869948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910328" y="3201923"/>
            <a:ext cx="1870075" cy="567055"/>
            <a:chOff x="4910328" y="3201923"/>
            <a:chExt cx="1870075" cy="567055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10328" y="3201923"/>
              <a:ext cx="1869948" cy="56692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910328" y="3201923"/>
              <a:ext cx="1870075" cy="567055"/>
            </a:xfrm>
            <a:custGeom>
              <a:avLst/>
              <a:gdLst/>
              <a:ahLst/>
              <a:cxnLst/>
              <a:rect l="l" t="t" r="r" b="b"/>
              <a:pathLst>
                <a:path w="1870075" h="567054">
                  <a:moveTo>
                    <a:pt x="1866900" y="566928"/>
                  </a:moveTo>
                  <a:lnTo>
                    <a:pt x="3048" y="566928"/>
                  </a:lnTo>
                  <a:lnTo>
                    <a:pt x="0" y="563880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66900" y="0"/>
                  </a:lnTo>
                  <a:lnTo>
                    <a:pt x="1869948" y="3048"/>
                  </a:lnTo>
                  <a:lnTo>
                    <a:pt x="1869948" y="6096"/>
                  </a:lnTo>
                  <a:lnTo>
                    <a:pt x="12192" y="6096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554735"/>
                  </a:lnTo>
                  <a:lnTo>
                    <a:pt x="6096" y="554735"/>
                  </a:lnTo>
                  <a:lnTo>
                    <a:pt x="12192" y="560832"/>
                  </a:lnTo>
                  <a:lnTo>
                    <a:pt x="1869948" y="560832"/>
                  </a:lnTo>
                  <a:lnTo>
                    <a:pt x="1869948" y="563880"/>
                  </a:lnTo>
                  <a:lnTo>
                    <a:pt x="1866900" y="566928"/>
                  </a:lnTo>
                  <a:close/>
                </a:path>
                <a:path w="1870075" h="567054">
                  <a:moveTo>
                    <a:pt x="12192" y="13716"/>
                  </a:moveTo>
                  <a:lnTo>
                    <a:pt x="6096" y="13716"/>
                  </a:lnTo>
                  <a:lnTo>
                    <a:pt x="12192" y="6096"/>
                  </a:lnTo>
                  <a:lnTo>
                    <a:pt x="12192" y="13716"/>
                  </a:lnTo>
                  <a:close/>
                </a:path>
                <a:path w="1870075" h="567054">
                  <a:moveTo>
                    <a:pt x="1857755" y="13716"/>
                  </a:moveTo>
                  <a:lnTo>
                    <a:pt x="12192" y="13716"/>
                  </a:lnTo>
                  <a:lnTo>
                    <a:pt x="12192" y="6096"/>
                  </a:lnTo>
                  <a:lnTo>
                    <a:pt x="1857755" y="6096"/>
                  </a:lnTo>
                  <a:lnTo>
                    <a:pt x="1857755" y="13716"/>
                  </a:lnTo>
                  <a:close/>
                </a:path>
                <a:path w="1870075" h="567054">
                  <a:moveTo>
                    <a:pt x="1857755" y="560832"/>
                  </a:moveTo>
                  <a:lnTo>
                    <a:pt x="1857755" y="6096"/>
                  </a:lnTo>
                  <a:lnTo>
                    <a:pt x="1863851" y="13716"/>
                  </a:lnTo>
                  <a:lnTo>
                    <a:pt x="1869948" y="13716"/>
                  </a:lnTo>
                  <a:lnTo>
                    <a:pt x="1869948" y="554735"/>
                  </a:lnTo>
                  <a:lnTo>
                    <a:pt x="1863851" y="554735"/>
                  </a:lnTo>
                  <a:lnTo>
                    <a:pt x="1857755" y="560832"/>
                  </a:lnTo>
                  <a:close/>
                </a:path>
                <a:path w="1870075" h="567054">
                  <a:moveTo>
                    <a:pt x="1869948" y="13716"/>
                  </a:moveTo>
                  <a:lnTo>
                    <a:pt x="1863851" y="13716"/>
                  </a:lnTo>
                  <a:lnTo>
                    <a:pt x="1857755" y="6096"/>
                  </a:lnTo>
                  <a:lnTo>
                    <a:pt x="1869948" y="6096"/>
                  </a:lnTo>
                  <a:lnTo>
                    <a:pt x="1869948" y="13716"/>
                  </a:lnTo>
                  <a:close/>
                </a:path>
                <a:path w="1870075" h="567054">
                  <a:moveTo>
                    <a:pt x="12192" y="560832"/>
                  </a:moveTo>
                  <a:lnTo>
                    <a:pt x="6096" y="554735"/>
                  </a:lnTo>
                  <a:lnTo>
                    <a:pt x="12192" y="554735"/>
                  </a:lnTo>
                  <a:lnTo>
                    <a:pt x="12192" y="560832"/>
                  </a:lnTo>
                  <a:close/>
                </a:path>
                <a:path w="1870075" h="567054">
                  <a:moveTo>
                    <a:pt x="1857755" y="560832"/>
                  </a:moveTo>
                  <a:lnTo>
                    <a:pt x="12192" y="560832"/>
                  </a:lnTo>
                  <a:lnTo>
                    <a:pt x="12192" y="554735"/>
                  </a:lnTo>
                  <a:lnTo>
                    <a:pt x="1857755" y="554735"/>
                  </a:lnTo>
                  <a:lnTo>
                    <a:pt x="1857755" y="560832"/>
                  </a:lnTo>
                  <a:close/>
                </a:path>
                <a:path w="1870075" h="567054">
                  <a:moveTo>
                    <a:pt x="1869948" y="560832"/>
                  </a:moveTo>
                  <a:lnTo>
                    <a:pt x="1857755" y="560832"/>
                  </a:lnTo>
                  <a:lnTo>
                    <a:pt x="1863851" y="554735"/>
                  </a:lnTo>
                  <a:lnTo>
                    <a:pt x="1869948" y="554735"/>
                  </a:lnTo>
                  <a:lnTo>
                    <a:pt x="1869948" y="560832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911340" y="1917191"/>
            <a:ext cx="2798445" cy="289560"/>
            <a:chOff x="6911340" y="1917191"/>
            <a:chExt cx="2798445" cy="289560"/>
          </a:xfrm>
        </p:grpSpPr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11340" y="1917191"/>
              <a:ext cx="2798064" cy="28956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911340" y="1917191"/>
              <a:ext cx="2798445" cy="289560"/>
            </a:xfrm>
            <a:custGeom>
              <a:avLst/>
              <a:gdLst/>
              <a:ahLst/>
              <a:cxnLst/>
              <a:rect l="l" t="t" r="r" b="b"/>
              <a:pathLst>
                <a:path w="2798445" h="289560">
                  <a:moveTo>
                    <a:pt x="2795016" y="289560"/>
                  </a:moveTo>
                  <a:lnTo>
                    <a:pt x="1524" y="289560"/>
                  </a:lnTo>
                  <a:lnTo>
                    <a:pt x="0" y="286512"/>
                  </a:lnTo>
                  <a:lnTo>
                    <a:pt x="0" y="1524"/>
                  </a:lnTo>
                  <a:lnTo>
                    <a:pt x="1524" y="0"/>
                  </a:lnTo>
                  <a:lnTo>
                    <a:pt x="2795016" y="0"/>
                  </a:lnTo>
                  <a:lnTo>
                    <a:pt x="2798064" y="1524"/>
                  </a:lnTo>
                  <a:lnTo>
                    <a:pt x="2798064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275844"/>
                  </a:lnTo>
                  <a:lnTo>
                    <a:pt x="6096" y="275844"/>
                  </a:lnTo>
                  <a:lnTo>
                    <a:pt x="12192" y="281939"/>
                  </a:lnTo>
                  <a:lnTo>
                    <a:pt x="2798064" y="281939"/>
                  </a:lnTo>
                  <a:lnTo>
                    <a:pt x="2798064" y="286512"/>
                  </a:lnTo>
                  <a:lnTo>
                    <a:pt x="2795016" y="289560"/>
                  </a:lnTo>
                  <a:close/>
                </a:path>
                <a:path w="2798445" h="28956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2798445" h="289560">
                  <a:moveTo>
                    <a:pt x="2785872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2785872" y="6096"/>
                  </a:lnTo>
                  <a:lnTo>
                    <a:pt x="2785872" y="12192"/>
                  </a:lnTo>
                  <a:close/>
                </a:path>
                <a:path w="2798445" h="289560">
                  <a:moveTo>
                    <a:pt x="2785872" y="281939"/>
                  </a:moveTo>
                  <a:lnTo>
                    <a:pt x="2785872" y="6096"/>
                  </a:lnTo>
                  <a:lnTo>
                    <a:pt x="2791968" y="12192"/>
                  </a:lnTo>
                  <a:lnTo>
                    <a:pt x="2798064" y="12192"/>
                  </a:lnTo>
                  <a:lnTo>
                    <a:pt x="2798064" y="275844"/>
                  </a:lnTo>
                  <a:lnTo>
                    <a:pt x="2791968" y="275844"/>
                  </a:lnTo>
                  <a:lnTo>
                    <a:pt x="2785872" y="281939"/>
                  </a:lnTo>
                  <a:close/>
                </a:path>
                <a:path w="2798445" h="289560">
                  <a:moveTo>
                    <a:pt x="2798064" y="12192"/>
                  </a:moveTo>
                  <a:lnTo>
                    <a:pt x="2791968" y="12192"/>
                  </a:lnTo>
                  <a:lnTo>
                    <a:pt x="2785872" y="6096"/>
                  </a:lnTo>
                  <a:lnTo>
                    <a:pt x="2798064" y="6096"/>
                  </a:lnTo>
                  <a:lnTo>
                    <a:pt x="2798064" y="12192"/>
                  </a:lnTo>
                  <a:close/>
                </a:path>
                <a:path w="2798445" h="289560">
                  <a:moveTo>
                    <a:pt x="12192" y="281939"/>
                  </a:moveTo>
                  <a:lnTo>
                    <a:pt x="6096" y="275844"/>
                  </a:lnTo>
                  <a:lnTo>
                    <a:pt x="12192" y="275844"/>
                  </a:lnTo>
                  <a:lnTo>
                    <a:pt x="12192" y="281939"/>
                  </a:lnTo>
                  <a:close/>
                </a:path>
                <a:path w="2798445" h="289560">
                  <a:moveTo>
                    <a:pt x="2785872" y="281939"/>
                  </a:moveTo>
                  <a:lnTo>
                    <a:pt x="12192" y="281939"/>
                  </a:lnTo>
                  <a:lnTo>
                    <a:pt x="12192" y="275844"/>
                  </a:lnTo>
                  <a:lnTo>
                    <a:pt x="2785872" y="275844"/>
                  </a:lnTo>
                  <a:lnTo>
                    <a:pt x="2785872" y="281939"/>
                  </a:lnTo>
                  <a:close/>
                </a:path>
                <a:path w="2798445" h="289560">
                  <a:moveTo>
                    <a:pt x="2798064" y="281939"/>
                  </a:moveTo>
                  <a:lnTo>
                    <a:pt x="2785872" y="281939"/>
                  </a:lnTo>
                  <a:lnTo>
                    <a:pt x="2791968" y="275844"/>
                  </a:lnTo>
                  <a:lnTo>
                    <a:pt x="2798064" y="275844"/>
                  </a:lnTo>
                  <a:lnTo>
                    <a:pt x="2798064" y="281939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911340" y="2345436"/>
            <a:ext cx="2798445" cy="289560"/>
            <a:chOff x="6911340" y="2345436"/>
            <a:chExt cx="2798445" cy="289560"/>
          </a:xfrm>
        </p:grpSpPr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11340" y="2345436"/>
              <a:ext cx="2798064" cy="28956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911340" y="2345436"/>
              <a:ext cx="2798445" cy="289560"/>
            </a:xfrm>
            <a:custGeom>
              <a:avLst/>
              <a:gdLst/>
              <a:ahLst/>
              <a:cxnLst/>
              <a:rect l="l" t="t" r="r" b="b"/>
              <a:pathLst>
                <a:path w="2798445" h="289560">
                  <a:moveTo>
                    <a:pt x="2795016" y="289560"/>
                  </a:moveTo>
                  <a:lnTo>
                    <a:pt x="1524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2795016" y="0"/>
                  </a:lnTo>
                  <a:lnTo>
                    <a:pt x="2798064" y="3048"/>
                  </a:lnTo>
                  <a:lnTo>
                    <a:pt x="2798064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2798064" y="283464"/>
                  </a:lnTo>
                  <a:lnTo>
                    <a:pt x="2798064" y="286512"/>
                  </a:lnTo>
                  <a:lnTo>
                    <a:pt x="2795016" y="289560"/>
                  </a:lnTo>
                  <a:close/>
                </a:path>
                <a:path w="2798445" h="28956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2798445" h="289560">
                  <a:moveTo>
                    <a:pt x="2785872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2785872" y="6096"/>
                  </a:lnTo>
                  <a:lnTo>
                    <a:pt x="2785872" y="12192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2785872" y="6096"/>
                  </a:lnTo>
                  <a:lnTo>
                    <a:pt x="2791968" y="12192"/>
                  </a:lnTo>
                  <a:lnTo>
                    <a:pt x="2798064" y="12192"/>
                  </a:lnTo>
                  <a:lnTo>
                    <a:pt x="2798064" y="277368"/>
                  </a:lnTo>
                  <a:lnTo>
                    <a:pt x="2791968" y="277368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12192"/>
                  </a:moveTo>
                  <a:lnTo>
                    <a:pt x="2791968" y="12192"/>
                  </a:lnTo>
                  <a:lnTo>
                    <a:pt x="2785872" y="6096"/>
                  </a:lnTo>
                  <a:lnTo>
                    <a:pt x="2798064" y="6096"/>
                  </a:lnTo>
                  <a:lnTo>
                    <a:pt x="2798064" y="12192"/>
                  </a:lnTo>
                  <a:close/>
                </a:path>
                <a:path w="2798445" h="289560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2785872" y="277368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283464"/>
                  </a:moveTo>
                  <a:lnTo>
                    <a:pt x="2785872" y="283464"/>
                  </a:lnTo>
                  <a:lnTo>
                    <a:pt x="2791968" y="277368"/>
                  </a:lnTo>
                  <a:lnTo>
                    <a:pt x="2798064" y="277368"/>
                  </a:lnTo>
                  <a:lnTo>
                    <a:pt x="2798064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911340" y="2773679"/>
            <a:ext cx="2798445" cy="289560"/>
            <a:chOff x="6911340" y="2773679"/>
            <a:chExt cx="2798445" cy="289560"/>
          </a:xfrm>
        </p:grpSpPr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11340" y="2773679"/>
              <a:ext cx="2798064" cy="28956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911340" y="2773679"/>
              <a:ext cx="2798445" cy="289560"/>
            </a:xfrm>
            <a:custGeom>
              <a:avLst/>
              <a:gdLst/>
              <a:ahLst/>
              <a:cxnLst/>
              <a:rect l="l" t="t" r="r" b="b"/>
              <a:pathLst>
                <a:path w="2798445" h="289560">
                  <a:moveTo>
                    <a:pt x="2795016" y="289560"/>
                  </a:moveTo>
                  <a:lnTo>
                    <a:pt x="1524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2795016" y="0"/>
                  </a:lnTo>
                  <a:lnTo>
                    <a:pt x="2798064" y="3048"/>
                  </a:lnTo>
                  <a:lnTo>
                    <a:pt x="2798064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2798064" y="283464"/>
                  </a:lnTo>
                  <a:lnTo>
                    <a:pt x="2798064" y="286512"/>
                  </a:lnTo>
                  <a:lnTo>
                    <a:pt x="2795016" y="289560"/>
                  </a:lnTo>
                  <a:close/>
                </a:path>
                <a:path w="2798445" h="28956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2798445" h="289560">
                  <a:moveTo>
                    <a:pt x="2785872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2785872" y="6096"/>
                  </a:lnTo>
                  <a:lnTo>
                    <a:pt x="2785872" y="12192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2785872" y="6096"/>
                  </a:lnTo>
                  <a:lnTo>
                    <a:pt x="2791968" y="12192"/>
                  </a:lnTo>
                  <a:lnTo>
                    <a:pt x="2798064" y="12192"/>
                  </a:lnTo>
                  <a:lnTo>
                    <a:pt x="2798064" y="277368"/>
                  </a:lnTo>
                  <a:lnTo>
                    <a:pt x="2791968" y="277368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12192"/>
                  </a:moveTo>
                  <a:lnTo>
                    <a:pt x="2791968" y="12192"/>
                  </a:lnTo>
                  <a:lnTo>
                    <a:pt x="2785872" y="6096"/>
                  </a:lnTo>
                  <a:lnTo>
                    <a:pt x="2798064" y="6096"/>
                  </a:lnTo>
                  <a:lnTo>
                    <a:pt x="2798064" y="12192"/>
                  </a:lnTo>
                  <a:close/>
                </a:path>
                <a:path w="2798445" h="289560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2785872" y="277368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283464"/>
                  </a:moveTo>
                  <a:lnTo>
                    <a:pt x="2785872" y="283464"/>
                  </a:lnTo>
                  <a:lnTo>
                    <a:pt x="2791968" y="277368"/>
                  </a:lnTo>
                  <a:lnTo>
                    <a:pt x="2798064" y="277368"/>
                  </a:lnTo>
                  <a:lnTo>
                    <a:pt x="2798064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911340" y="3211068"/>
            <a:ext cx="2798445" cy="289560"/>
            <a:chOff x="6911340" y="3211068"/>
            <a:chExt cx="2798445" cy="289560"/>
          </a:xfrm>
        </p:grpSpPr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11340" y="3211068"/>
              <a:ext cx="2798064" cy="28956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911340" y="3211068"/>
              <a:ext cx="2798445" cy="289560"/>
            </a:xfrm>
            <a:custGeom>
              <a:avLst/>
              <a:gdLst/>
              <a:ahLst/>
              <a:cxnLst/>
              <a:rect l="l" t="t" r="r" b="b"/>
              <a:pathLst>
                <a:path w="2798445" h="289560">
                  <a:moveTo>
                    <a:pt x="2795016" y="289560"/>
                  </a:moveTo>
                  <a:lnTo>
                    <a:pt x="1524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2795016" y="0"/>
                  </a:lnTo>
                  <a:lnTo>
                    <a:pt x="2798064" y="3048"/>
                  </a:lnTo>
                  <a:lnTo>
                    <a:pt x="2798064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2798064" y="283464"/>
                  </a:lnTo>
                  <a:lnTo>
                    <a:pt x="2798064" y="286512"/>
                  </a:lnTo>
                  <a:lnTo>
                    <a:pt x="2795016" y="289560"/>
                  </a:lnTo>
                  <a:close/>
                </a:path>
                <a:path w="2798445" h="28956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2798445" h="289560">
                  <a:moveTo>
                    <a:pt x="2785872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2785872" y="6096"/>
                  </a:lnTo>
                  <a:lnTo>
                    <a:pt x="2785872" y="12192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2785872" y="6096"/>
                  </a:lnTo>
                  <a:lnTo>
                    <a:pt x="2791968" y="12192"/>
                  </a:lnTo>
                  <a:lnTo>
                    <a:pt x="2798064" y="12192"/>
                  </a:lnTo>
                  <a:lnTo>
                    <a:pt x="2798064" y="277368"/>
                  </a:lnTo>
                  <a:lnTo>
                    <a:pt x="2791968" y="277368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12192"/>
                  </a:moveTo>
                  <a:lnTo>
                    <a:pt x="2791968" y="12192"/>
                  </a:lnTo>
                  <a:lnTo>
                    <a:pt x="2785872" y="6096"/>
                  </a:lnTo>
                  <a:lnTo>
                    <a:pt x="2798064" y="6096"/>
                  </a:lnTo>
                  <a:lnTo>
                    <a:pt x="2798064" y="12192"/>
                  </a:lnTo>
                  <a:close/>
                </a:path>
                <a:path w="2798445" h="289560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2785872" y="277368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283464"/>
                  </a:moveTo>
                  <a:lnTo>
                    <a:pt x="2785872" y="283464"/>
                  </a:lnTo>
                  <a:lnTo>
                    <a:pt x="2791968" y="277368"/>
                  </a:lnTo>
                  <a:lnTo>
                    <a:pt x="2798064" y="277368"/>
                  </a:lnTo>
                  <a:lnTo>
                    <a:pt x="2798064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168424" y="1319226"/>
            <a:ext cx="2284730" cy="217741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1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3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ч.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55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(235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15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3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ч.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55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(235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мин.)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22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3</a:t>
            </a:r>
            <a:r>
              <a:rPr sz="1800" b="1" spc="-4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часа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(180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мин.)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215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3</a:t>
            </a:r>
            <a:r>
              <a:rPr sz="1800" b="1" spc="-4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часа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(180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85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2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ч.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30</a:t>
            </a:r>
            <a:r>
              <a:rPr sz="18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(150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81455" y="2058923"/>
            <a:ext cx="2441575" cy="576580"/>
            <a:chOff x="981455" y="2058923"/>
            <a:chExt cx="2441575" cy="576580"/>
          </a:xfrm>
        </p:grpSpPr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1455" y="2058923"/>
              <a:ext cx="2441448" cy="28956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81455" y="2058923"/>
              <a:ext cx="2441575" cy="289560"/>
            </a:xfrm>
            <a:custGeom>
              <a:avLst/>
              <a:gdLst/>
              <a:ahLst/>
              <a:cxnLst/>
              <a:rect l="l" t="t" r="r" b="b"/>
              <a:pathLst>
                <a:path w="2441575" h="289560">
                  <a:moveTo>
                    <a:pt x="2438400" y="289560"/>
                  </a:moveTo>
                  <a:lnTo>
                    <a:pt x="3048" y="289560"/>
                  </a:lnTo>
                  <a:lnTo>
                    <a:pt x="0" y="28803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2438400" y="0"/>
                  </a:lnTo>
                  <a:lnTo>
                    <a:pt x="2441448" y="3048"/>
                  </a:lnTo>
                  <a:lnTo>
                    <a:pt x="2441448" y="6096"/>
                  </a:lnTo>
                  <a:lnTo>
                    <a:pt x="12192" y="6096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2441448" y="283464"/>
                  </a:lnTo>
                  <a:lnTo>
                    <a:pt x="2441448" y="288036"/>
                  </a:lnTo>
                  <a:lnTo>
                    <a:pt x="2438400" y="289560"/>
                  </a:lnTo>
                  <a:close/>
                </a:path>
                <a:path w="2441575" h="289560">
                  <a:moveTo>
                    <a:pt x="12192" y="13716"/>
                  </a:moveTo>
                  <a:lnTo>
                    <a:pt x="6096" y="13716"/>
                  </a:lnTo>
                  <a:lnTo>
                    <a:pt x="12192" y="6096"/>
                  </a:lnTo>
                  <a:lnTo>
                    <a:pt x="12192" y="13716"/>
                  </a:lnTo>
                  <a:close/>
                </a:path>
                <a:path w="2441575" h="289560">
                  <a:moveTo>
                    <a:pt x="2429256" y="13716"/>
                  </a:moveTo>
                  <a:lnTo>
                    <a:pt x="12192" y="13716"/>
                  </a:lnTo>
                  <a:lnTo>
                    <a:pt x="12192" y="6096"/>
                  </a:lnTo>
                  <a:lnTo>
                    <a:pt x="2429256" y="6096"/>
                  </a:lnTo>
                  <a:lnTo>
                    <a:pt x="2429256" y="13716"/>
                  </a:lnTo>
                  <a:close/>
                </a:path>
                <a:path w="2441575" h="289560">
                  <a:moveTo>
                    <a:pt x="2429256" y="283464"/>
                  </a:moveTo>
                  <a:lnTo>
                    <a:pt x="2429256" y="6096"/>
                  </a:lnTo>
                  <a:lnTo>
                    <a:pt x="2435352" y="13716"/>
                  </a:lnTo>
                  <a:lnTo>
                    <a:pt x="2441448" y="13716"/>
                  </a:lnTo>
                  <a:lnTo>
                    <a:pt x="2441448" y="277368"/>
                  </a:lnTo>
                  <a:lnTo>
                    <a:pt x="2435352" y="277368"/>
                  </a:lnTo>
                  <a:lnTo>
                    <a:pt x="2429256" y="283464"/>
                  </a:lnTo>
                  <a:close/>
                </a:path>
                <a:path w="2441575" h="289560">
                  <a:moveTo>
                    <a:pt x="2441448" y="13716"/>
                  </a:moveTo>
                  <a:lnTo>
                    <a:pt x="2435352" y="13716"/>
                  </a:lnTo>
                  <a:lnTo>
                    <a:pt x="2429256" y="6096"/>
                  </a:lnTo>
                  <a:lnTo>
                    <a:pt x="2441448" y="6096"/>
                  </a:lnTo>
                  <a:lnTo>
                    <a:pt x="2441448" y="13716"/>
                  </a:lnTo>
                  <a:close/>
                </a:path>
                <a:path w="2441575" h="289560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2441575" h="289560">
                  <a:moveTo>
                    <a:pt x="2429256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2429256" y="277368"/>
                  </a:lnTo>
                  <a:lnTo>
                    <a:pt x="2429256" y="283464"/>
                  </a:lnTo>
                  <a:close/>
                </a:path>
                <a:path w="2441575" h="289560">
                  <a:moveTo>
                    <a:pt x="2441448" y="283464"/>
                  </a:moveTo>
                  <a:lnTo>
                    <a:pt x="2429256" y="283464"/>
                  </a:lnTo>
                  <a:lnTo>
                    <a:pt x="2435352" y="277368"/>
                  </a:lnTo>
                  <a:lnTo>
                    <a:pt x="2441448" y="277368"/>
                  </a:lnTo>
                  <a:lnTo>
                    <a:pt x="2441448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38071" y="2345435"/>
              <a:ext cx="1728216" cy="28956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338071" y="2345435"/>
              <a:ext cx="1728470" cy="289560"/>
            </a:xfrm>
            <a:custGeom>
              <a:avLst/>
              <a:gdLst/>
              <a:ahLst/>
              <a:cxnLst/>
              <a:rect l="l" t="t" r="r" b="b"/>
              <a:pathLst>
                <a:path w="1728470" h="289560">
                  <a:moveTo>
                    <a:pt x="1725168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725168" y="0"/>
                  </a:lnTo>
                  <a:lnTo>
                    <a:pt x="1728216" y="3048"/>
                  </a:lnTo>
                  <a:lnTo>
                    <a:pt x="1728216" y="6096"/>
                  </a:lnTo>
                  <a:lnTo>
                    <a:pt x="13716" y="6096"/>
                  </a:lnTo>
                  <a:lnTo>
                    <a:pt x="6096" y="12192"/>
                  </a:lnTo>
                  <a:lnTo>
                    <a:pt x="13716" y="12192"/>
                  </a:lnTo>
                  <a:lnTo>
                    <a:pt x="13716" y="277368"/>
                  </a:lnTo>
                  <a:lnTo>
                    <a:pt x="6096" y="277368"/>
                  </a:lnTo>
                  <a:lnTo>
                    <a:pt x="13716" y="283464"/>
                  </a:lnTo>
                  <a:lnTo>
                    <a:pt x="1728216" y="283464"/>
                  </a:lnTo>
                  <a:lnTo>
                    <a:pt x="1728216" y="286512"/>
                  </a:lnTo>
                  <a:lnTo>
                    <a:pt x="1725168" y="289560"/>
                  </a:lnTo>
                  <a:close/>
                </a:path>
                <a:path w="1728470" h="289560">
                  <a:moveTo>
                    <a:pt x="13716" y="12192"/>
                  </a:moveTo>
                  <a:lnTo>
                    <a:pt x="6096" y="12192"/>
                  </a:lnTo>
                  <a:lnTo>
                    <a:pt x="13716" y="6096"/>
                  </a:lnTo>
                  <a:lnTo>
                    <a:pt x="13716" y="12192"/>
                  </a:lnTo>
                  <a:close/>
                </a:path>
                <a:path w="1728470" h="289560">
                  <a:moveTo>
                    <a:pt x="1714500" y="12192"/>
                  </a:moveTo>
                  <a:lnTo>
                    <a:pt x="13716" y="12192"/>
                  </a:lnTo>
                  <a:lnTo>
                    <a:pt x="13716" y="6096"/>
                  </a:lnTo>
                  <a:lnTo>
                    <a:pt x="1714500" y="6096"/>
                  </a:lnTo>
                  <a:lnTo>
                    <a:pt x="1714500" y="12192"/>
                  </a:lnTo>
                  <a:close/>
                </a:path>
                <a:path w="1728470" h="289560">
                  <a:moveTo>
                    <a:pt x="1714500" y="283464"/>
                  </a:moveTo>
                  <a:lnTo>
                    <a:pt x="1714500" y="6096"/>
                  </a:lnTo>
                  <a:lnTo>
                    <a:pt x="1720596" y="12192"/>
                  </a:lnTo>
                  <a:lnTo>
                    <a:pt x="1728216" y="12192"/>
                  </a:lnTo>
                  <a:lnTo>
                    <a:pt x="1728216" y="277368"/>
                  </a:lnTo>
                  <a:lnTo>
                    <a:pt x="1720596" y="277368"/>
                  </a:lnTo>
                  <a:lnTo>
                    <a:pt x="1714500" y="283464"/>
                  </a:lnTo>
                  <a:close/>
                </a:path>
                <a:path w="1728470" h="289560">
                  <a:moveTo>
                    <a:pt x="1728216" y="12192"/>
                  </a:moveTo>
                  <a:lnTo>
                    <a:pt x="1720596" y="12192"/>
                  </a:lnTo>
                  <a:lnTo>
                    <a:pt x="1714500" y="6096"/>
                  </a:lnTo>
                  <a:lnTo>
                    <a:pt x="1728216" y="6096"/>
                  </a:lnTo>
                  <a:lnTo>
                    <a:pt x="1728216" y="12192"/>
                  </a:lnTo>
                  <a:close/>
                </a:path>
                <a:path w="1728470" h="289560">
                  <a:moveTo>
                    <a:pt x="13716" y="283464"/>
                  </a:moveTo>
                  <a:lnTo>
                    <a:pt x="6096" y="277368"/>
                  </a:lnTo>
                  <a:lnTo>
                    <a:pt x="13716" y="277368"/>
                  </a:lnTo>
                  <a:lnTo>
                    <a:pt x="13716" y="283464"/>
                  </a:lnTo>
                  <a:close/>
                </a:path>
                <a:path w="1728470" h="289560">
                  <a:moveTo>
                    <a:pt x="1714500" y="283464"/>
                  </a:moveTo>
                  <a:lnTo>
                    <a:pt x="13716" y="283464"/>
                  </a:lnTo>
                  <a:lnTo>
                    <a:pt x="13716" y="277368"/>
                  </a:lnTo>
                  <a:lnTo>
                    <a:pt x="1714500" y="277368"/>
                  </a:lnTo>
                  <a:lnTo>
                    <a:pt x="1714500" y="283464"/>
                  </a:lnTo>
                  <a:close/>
                </a:path>
                <a:path w="1728470" h="289560">
                  <a:moveTo>
                    <a:pt x="1728216" y="283464"/>
                  </a:moveTo>
                  <a:lnTo>
                    <a:pt x="1714500" y="283464"/>
                  </a:lnTo>
                  <a:lnTo>
                    <a:pt x="1720596" y="277368"/>
                  </a:lnTo>
                  <a:lnTo>
                    <a:pt x="1728216" y="277368"/>
                  </a:lnTo>
                  <a:lnTo>
                    <a:pt x="1728216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215687" y="2044694"/>
            <a:ext cx="1974850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marR="5080" indent="-349250">
              <a:lnSpc>
                <a:spcPct val="104500"/>
              </a:lnSpc>
            </a:pP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Досрочный</a:t>
            </a:r>
            <a:r>
              <a:rPr sz="1800" b="1" spc="-7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период </a:t>
            </a:r>
            <a:r>
              <a:rPr sz="1800" b="1" spc="-43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Апрель-май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053083" y="3201923"/>
            <a:ext cx="2369820" cy="576580"/>
            <a:chOff x="1053083" y="3201923"/>
            <a:chExt cx="2369820" cy="576580"/>
          </a:xfrm>
        </p:grpSpPr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3083" y="3201923"/>
              <a:ext cx="2369820" cy="2895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53083" y="3201923"/>
              <a:ext cx="2369820" cy="289560"/>
            </a:xfrm>
            <a:custGeom>
              <a:avLst/>
              <a:gdLst/>
              <a:ahLst/>
              <a:cxnLst/>
              <a:rect l="l" t="t" r="r" b="b"/>
              <a:pathLst>
                <a:path w="2369820" h="289560">
                  <a:moveTo>
                    <a:pt x="2366772" y="289560"/>
                  </a:moveTo>
                  <a:lnTo>
                    <a:pt x="3048" y="289560"/>
                  </a:lnTo>
                  <a:lnTo>
                    <a:pt x="0" y="28803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2366772" y="0"/>
                  </a:lnTo>
                  <a:lnTo>
                    <a:pt x="2369820" y="3048"/>
                  </a:lnTo>
                  <a:lnTo>
                    <a:pt x="2369820" y="6096"/>
                  </a:lnTo>
                  <a:lnTo>
                    <a:pt x="12192" y="6096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2369820" y="283464"/>
                  </a:lnTo>
                  <a:lnTo>
                    <a:pt x="2369820" y="288036"/>
                  </a:lnTo>
                  <a:lnTo>
                    <a:pt x="2366772" y="289560"/>
                  </a:lnTo>
                  <a:close/>
                </a:path>
                <a:path w="2369820" h="289560">
                  <a:moveTo>
                    <a:pt x="12192" y="13716"/>
                  </a:moveTo>
                  <a:lnTo>
                    <a:pt x="6096" y="13716"/>
                  </a:lnTo>
                  <a:lnTo>
                    <a:pt x="12192" y="6096"/>
                  </a:lnTo>
                  <a:lnTo>
                    <a:pt x="12192" y="13716"/>
                  </a:lnTo>
                  <a:close/>
                </a:path>
                <a:path w="2369820" h="289560">
                  <a:moveTo>
                    <a:pt x="2357628" y="13716"/>
                  </a:moveTo>
                  <a:lnTo>
                    <a:pt x="12192" y="13716"/>
                  </a:lnTo>
                  <a:lnTo>
                    <a:pt x="12192" y="6096"/>
                  </a:lnTo>
                  <a:lnTo>
                    <a:pt x="2357628" y="6096"/>
                  </a:lnTo>
                  <a:lnTo>
                    <a:pt x="2357628" y="13716"/>
                  </a:lnTo>
                  <a:close/>
                </a:path>
                <a:path w="2369820" h="289560">
                  <a:moveTo>
                    <a:pt x="2357628" y="283464"/>
                  </a:moveTo>
                  <a:lnTo>
                    <a:pt x="2357628" y="6096"/>
                  </a:lnTo>
                  <a:lnTo>
                    <a:pt x="2363724" y="13716"/>
                  </a:lnTo>
                  <a:lnTo>
                    <a:pt x="2369820" y="13716"/>
                  </a:lnTo>
                  <a:lnTo>
                    <a:pt x="2369820" y="277368"/>
                  </a:lnTo>
                  <a:lnTo>
                    <a:pt x="2363724" y="277368"/>
                  </a:lnTo>
                  <a:lnTo>
                    <a:pt x="2357628" y="283464"/>
                  </a:lnTo>
                  <a:close/>
                </a:path>
                <a:path w="2369820" h="289560">
                  <a:moveTo>
                    <a:pt x="2369820" y="13716"/>
                  </a:moveTo>
                  <a:lnTo>
                    <a:pt x="2363724" y="13716"/>
                  </a:lnTo>
                  <a:lnTo>
                    <a:pt x="2357628" y="6096"/>
                  </a:lnTo>
                  <a:lnTo>
                    <a:pt x="2369820" y="6096"/>
                  </a:lnTo>
                  <a:lnTo>
                    <a:pt x="2369820" y="13716"/>
                  </a:lnTo>
                  <a:close/>
                </a:path>
                <a:path w="2369820" h="289560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2369820" h="289560">
                  <a:moveTo>
                    <a:pt x="2357628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2357628" y="277368"/>
                  </a:lnTo>
                  <a:lnTo>
                    <a:pt x="2357628" y="283464"/>
                  </a:lnTo>
                  <a:close/>
                </a:path>
                <a:path w="2369820" h="289560">
                  <a:moveTo>
                    <a:pt x="2369820" y="283464"/>
                  </a:moveTo>
                  <a:lnTo>
                    <a:pt x="2357628" y="283464"/>
                  </a:lnTo>
                  <a:lnTo>
                    <a:pt x="2363724" y="277368"/>
                  </a:lnTo>
                  <a:lnTo>
                    <a:pt x="2369820" y="277368"/>
                  </a:lnTo>
                  <a:lnTo>
                    <a:pt x="2369820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38071" y="3488436"/>
              <a:ext cx="1728216" cy="28956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338071" y="3488436"/>
              <a:ext cx="1728470" cy="289560"/>
            </a:xfrm>
            <a:custGeom>
              <a:avLst/>
              <a:gdLst/>
              <a:ahLst/>
              <a:cxnLst/>
              <a:rect l="l" t="t" r="r" b="b"/>
              <a:pathLst>
                <a:path w="1728470" h="289560">
                  <a:moveTo>
                    <a:pt x="1725168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725168" y="0"/>
                  </a:lnTo>
                  <a:lnTo>
                    <a:pt x="1728216" y="3048"/>
                  </a:lnTo>
                  <a:lnTo>
                    <a:pt x="1728216" y="6096"/>
                  </a:lnTo>
                  <a:lnTo>
                    <a:pt x="13716" y="6096"/>
                  </a:lnTo>
                  <a:lnTo>
                    <a:pt x="6096" y="12192"/>
                  </a:lnTo>
                  <a:lnTo>
                    <a:pt x="13716" y="12192"/>
                  </a:lnTo>
                  <a:lnTo>
                    <a:pt x="13716" y="277368"/>
                  </a:lnTo>
                  <a:lnTo>
                    <a:pt x="6096" y="277368"/>
                  </a:lnTo>
                  <a:lnTo>
                    <a:pt x="13716" y="283464"/>
                  </a:lnTo>
                  <a:lnTo>
                    <a:pt x="1728216" y="283464"/>
                  </a:lnTo>
                  <a:lnTo>
                    <a:pt x="1728216" y="286512"/>
                  </a:lnTo>
                  <a:lnTo>
                    <a:pt x="1725168" y="289560"/>
                  </a:lnTo>
                  <a:close/>
                </a:path>
                <a:path w="1728470" h="289560">
                  <a:moveTo>
                    <a:pt x="13716" y="12192"/>
                  </a:moveTo>
                  <a:lnTo>
                    <a:pt x="6096" y="12192"/>
                  </a:lnTo>
                  <a:lnTo>
                    <a:pt x="13716" y="6096"/>
                  </a:lnTo>
                  <a:lnTo>
                    <a:pt x="13716" y="12192"/>
                  </a:lnTo>
                  <a:close/>
                </a:path>
                <a:path w="1728470" h="289560">
                  <a:moveTo>
                    <a:pt x="1714500" y="12192"/>
                  </a:moveTo>
                  <a:lnTo>
                    <a:pt x="13716" y="12192"/>
                  </a:lnTo>
                  <a:lnTo>
                    <a:pt x="13716" y="6096"/>
                  </a:lnTo>
                  <a:lnTo>
                    <a:pt x="1714500" y="6096"/>
                  </a:lnTo>
                  <a:lnTo>
                    <a:pt x="1714500" y="12192"/>
                  </a:lnTo>
                  <a:close/>
                </a:path>
                <a:path w="1728470" h="289560">
                  <a:moveTo>
                    <a:pt x="1714500" y="283464"/>
                  </a:moveTo>
                  <a:lnTo>
                    <a:pt x="1714500" y="6096"/>
                  </a:lnTo>
                  <a:lnTo>
                    <a:pt x="1720596" y="12192"/>
                  </a:lnTo>
                  <a:lnTo>
                    <a:pt x="1728216" y="12192"/>
                  </a:lnTo>
                  <a:lnTo>
                    <a:pt x="1728216" y="277368"/>
                  </a:lnTo>
                  <a:lnTo>
                    <a:pt x="1720596" y="277368"/>
                  </a:lnTo>
                  <a:lnTo>
                    <a:pt x="1714500" y="283464"/>
                  </a:lnTo>
                  <a:close/>
                </a:path>
                <a:path w="1728470" h="289560">
                  <a:moveTo>
                    <a:pt x="1728216" y="12192"/>
                  </a:moveTo>
                  <a:lnTo>
                    <a:pt x="1720596" y="12192"/>
                  </a:lnTo>
                  <a:lnTo>
                    <a:pt x="1714500" y="6096"/>
                  </a:lnTo>
                  <a:lnTo>
                    <a:pt x="1728216" y="6096"/>
                  </a:lnTo>
                  <a:lnTo>
                    <a:pt x="1728216" y="12192"/>
                  </a:lnTo>
                  <a:close/>
                </a:path>
                <a:path w="1728470" h="289560">
                  <a:moveTo>
                    <a:pt x="13716" y="283464"/>
                  </a:moveTo>
                  <a:lnTo>
                    <a:pt x="6096" y="277368"/>
                  </a:lnTo>
                  <a:lnTo>
                    <a:pt x="13716" y="277368"/>
                  </a:lnTo>
                  <a:lnTo>
                    <a:pt x="13716" y="283464"/>
                  </a:lnTo>
                  <a:close/>
                </a:path>
                <a:path w="1728470" h="289560">
                  <a:moveTo>
                    <a:pt x="1714500" y="283464"/>
                  </a:moveTo>
                  <a:lnTo>
                    <a:pt x="13716" y="283464"/>
                  </a:lnTo>
                  <a:lnTo>
                    <a:pt x="13716" y="277368"/>
                  </a:lnTo>
                  <a:lnTo>
                    <a:pt x="1714500" y="277368"/>
                  </a:lnTo>
                  <a:lnTo>
                    <a:pt x="1714500" y="283464"/>
                  </a:lnTo>
                  <a:close/>
                </a:path>
                <a:path w="1728470" h="289560">
                  <a:moveTo>
                    <a:pt x="1728216" y="283464"/>
                  </a:moveTo>
                  <a:lnTo>
                    <a:pt x="1714500" y="283464"/>
                  </a:lnTo>
                  <a:lnTo>
                    <a:pt x="1720596" y="277368"/>
                  </a:lnTo>
                  <a:lnTo>
                    <a:pt x="1728216" y="277368"/>
                  </a:lnTo>
                  <a:lnTo>
                    <a:pt x="1728216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329986" y="3187692"/>
            <a:ext cx="1816735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660" marR="5080" indent="-315595">
              <a:lnSpc>
                <a:spcPct val="104500"/>
              </a:lnSpc>
            </a:pP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Основной</a:t>
            </a:r>
            <a:r>
              <a:rPr sz="1800" b="1" spc="-7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период </a:t>
            </a:r>
            <a:r>
              <a:rPr sz="1800" b="1" spc="-43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Май-июль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839711" y="3779519"/>
            <a:ext cx="3077210" cy="3429000"/>
            <a:chOff x="6839711" y="3779519"/>
            <a:chExt cx="3077210" cy="3429000"/>
          </a:xfrm>
        </p:grpSpPr>
        <p:sp>
          <p:nvSpPr>
            <p:cNvPr id="66" name="object 66"/>
            <p:cNvSpPr/>
            <p:nvPr/>
          </p:nvSpPr>
          <p:spPr>
            <a:xfrm>
              <a:off x="9517380" y="3779519"/>
              <a:ext cx="38100" cy="3429000"/>
            </a:xfrm>
            <a:custGeom>
              <a:avLst/>
              <a:gdLst/>
              <a:ahLst/>
              <a:cxnLst/>
              <a:rect l="l" t="t" r="r" b="b"/>
              <a:pathLst>
                <a:path w="38100" h="3429000">
                  <a:moveTo>
                    <a:pt x="0" y="0"/>
                  </a:moveTo>
                  <a:lnTo>
                    <a:pt x="38099" y="0"/>
                  </a:lnTo>
                  <a:lnTo>
                    <a:pt x="38099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AE">
                <a:alpha val="925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929115" y="606551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19" y="548639"/>
                  </a:moveTo>
                  <a:lnTo>
                    <a:pt x="225175" y="544249"/>
                  </a:lnTo>
                  <a:lnTo>
                    <a:pt x="178853" y="531581"/>
                  </a:lnTo>
                  <a:lnTo>
                    <a:pt x="136144" y="511386"/>
                  </a:lnTo>
                  <a:lnTo>
                    <a:pt x="97837" y="484418"/>
                  </a:lnTo>
                  <a:lnTo>
                    <a:pt x="64722" y="451430"/>
                  </a:lnTo>
                  <a:lnTo>
                    <a:pt x="37592" y="413173"/>
                  </a:lnTo>
                  <a:lnTo>
                    <a:pt x="17234" y="370400"/>
                  </a:lnTo>
                  <a:lnTo>
                    <a:pt x="4440" y="323865"/>
                  </a:lnTo>
                  <a:lnTo>
                    <a:pt x="0" y="274319"/>
                  </a:lnTo>
                  <a:lnTo>
                    <a:pt x="4440" y="225175"/>
                  </a:lnTo>
                  <a:lnTo>
                    <a:pt x="17234" y="178853"/>
                  </a:lnTo>
                  <a:lnTo>
                    <a:pt x="37592" y="136143"/>
                  </a:lnTo>
                  <a:lnTo>
                    <a:pt x="64722" y="97837"/>
                  </a:lnTo>
                  <a:lnTo>
                    <a:pt x="97837" y="64722"/>
                  </a:lnTo>
                  <a:lnTo>
                    <a:pt x="136144" y="37591"/>
                  </a:lnTo>
                  <a:lnTo>
                    <a:pt x="178853" y="17234"/>
                  </a:lnTo>
                  <a:lnTo>
                    <a:pt x="225175" y="4440"/>
                  </a:lnTo>
                  <a:lnTo>
                    <a:pt x="274319" y="0"/>
                  </a:lnTo>
                  <a:lnTo>
                    <a:pt x="323865" y="4440"/>
                  </a:lnTo>
                  <a:lnTo>
                    <a:pt x="370400" y="17234"/>
                  </a:lnTo>
                  <a:lnTo>
                    <a:pt x="413173" y="37591"/>
                  </a:lnTo>
                  <a:lnTo>
                    <a:pt x="451430" y="64722"/>
                  </a:lnTo>
                  <a:lnTo>
                    <a:pt x="484418" y="97837"/>
                  </a:lnTo>
                  <a:lnTo>
                    <a:pt x="511386" y="136143"/>
                  </a:lnTo>
                  <a:lnTo>
                    <a:pt x="531581" y="178853"/>
                  </a:lnTo>
                  <a:lnTo>
                    <a:pt x="544249" y="225175"/>
                  </a:lnTo>
                  <a:lnTo>
                    <a:pt x="548639" y="274319"/>
                  </a:lnTo>
                  <a:lnTo>
                    <a:pt x="544249" y="323865"/>
                  </a:lnTo>
                  <a:lnTo>
                    <a:pt x="531581" y="370400"/>
                  </a:lnTo>
                  <a:lnTo>
                    <a:pt x="511386" y="413173"/>
                  </a:lnTo>
                  <a:lnTo>
                    <a:pt x="484418" y="451430"/>
                  </a:lnTo>
                  <a:lnTo>
                    <a:pt x="451430" y="484418"/>
                  </a:lnTo>
                  <a:lnTo>
                    <a:pt x="413173" y="511386"/>
                  </a:lnTo>
                  <a:lnTo>
                    <a:pt x="370400" y="531581"/>
                  </a:lnTo>
                  <a:lnTo>
                    <a:pt x="323865" y="544249"/>
                  </a:lnTo>
                  <a:lnTo>
                    <a:pt x="274319" y="548639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611867" y="3779519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429000"/>
                  </a:lnTo>
                  <a:close/>
                </a:path>
              </a:pathLst>
            </a:custGeom>
            <a:solidFill>
              <a:srgbClr val="FDC3AE">
                <a:alpha val="86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681972" y="3779519"/>
              <a:ext cx="13970" cy="3429000"/>
            </a:xfrm>
            <a:custGeom>
              <a:avLst/>
              <a:gdLst/>
              <a:ahLst/>
              <a:cxnLst/>
              <a:rect l="l" t="t" r="r" b="b"/>
              <a:pathLst>
                <a:path w="13970" h="3429000">
                  <a:moveTo>
                    <a:pt x="0" y="0"/>
                  </a:moveTo>
                  <a:lnTo>
                    <a:pt x="13715" y="0"/>
                  </a:lnTo>
                  <a:lnTo>
                    <a:pt x="13715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11339" y="4273296"/>
              <a:ext cx="2798064" cy="2910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911339" y="4273296"/>
              <a:ext cx="2798445" cy="291465"/>
            </a:xfrm>
            <a:custGeom>
              <a:avLst/>
              <a:gdLst/>
              <a:ahLst/>
              <a:cxnLst/>
              <a:rect l="l" t="t" r="r" b="b"/>
              <a:pathLst>
                <a:path w="2798445" h="291464">
                  <a:moveTo>
                    <a:pt x="2795016" y="291084"/>
                  </a:moveTo>
                  <a:lnTo>
                    <a:pt x="1524" y="291084"/>
                  </a:lnTo>
                  <a:lnTo>
                    <a:pt x="0" y="288036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2795016" y="0"/>
                  </a:lnTo>
                  <a:lnTo>
                    <a:pt x="2798064" y="3048"/>
                  </a:lnTo>
                  <a:lnTo>
                    <a:pt x="2798064" y="7620"/>
                  </a:lnTo>
                  <a:lnTo>
                    <a:pt x="12192" y="7620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3"/>
                  </a:lnTo>
                  <a:lnTo>
                    <a:pt x="2798064" y="283463"/>
                  </a:lnTo>
                  <a:lnTo>
                    <a:pt x="2798064" y="288036"/>
                  </a:lnTo>
                  <a:lnTo>
                    <a:pt x="2795016" y="291084"/>
                  </a:lnTo>
                  <a:close/>
                </a:path>
                <a:path w="2798445" h="291464">
                  <a:moveTo>
                    <a:pt x="12192" y="13716"/>
                  </a:moveTo>
                  <a:lnTo>
                    <a:pt x="6096" y="13716"/>
                  </a:lnTo>
                  <a:lnTo>
                    <a:pt x="12192" y="7620"/>
                  </a:lnTo>
                  <a:lnTo>
                    <a:pt x="12192" y="13716"/>
                  </a:lnTo>
                  <a:close/>
                </a:path>
                <a:path w="2798445" h="291464">
                  <a:moveTo>
                    <a:pt x="2785872" y="13716"/>
                  </a:moveTo>
                  <a:lnTo>
                    <a:pt x="12192" y="13716"/>
                  </a:lnTo>
                  <a:lnTo>
                    <a:pt x="12192" y="7620"/>
                  </a:lnTo>
                  <a:lnTo>
                    <a:pt x="2785872" y="7620"/>
                  </a:lnTo>
                  <a:lnTo>
                    <a:pt x="2785872" y="13716"/>
                  </a:lnTo>
                  <a:close/>
                </a:path>
                <a:path w="2798445" h="291464">
                  <a:moveTo>
                    <a:pt x="2785872" y="283463"/>
                  </a:moveTo>
                  <a:lnTo>
                    <a:pt x="2785872" y="7620"/>
                  </a:lnTo>
                  <a:lnTo>
                    <a:pt x="2791968" y="13716"/>
                  </a:lnTo>
                  <a:lnTo>
                    <a:pt x="2798064" y="13716"/>
                  </a:lnTo>
                  <a:lnTo>
                    <a:pt x="2798064" y="277368"/>
                  </a:lnTo>
                  <a:lnTo>
                    <a:pt x="2791968" y="277368"/>
                  </a:lnTo>
                  <a:lnTo>
                    <a:pt x="2785872" y="283463"/>
                  </a:lnTo>
                  <a:close/>
                </a:path>
                <a:path w="2798445" h="291464">
                  <a:moveTo>
                    <a:pt x="2798064" y="13716"/>
                  </a:moveTo>
                  <a:lnTo>
                    <a:pt x="2791968" y="13716"/>
                  </a:lnTo>
                  <a:lnTo>
                    <a:pt x="2785872" y="7620"/>
                  </a:lnTo>
                  <a:lnTo>
                    <a:pt x="2798064" y="7620"/>
                  </a:lnTo>
                  <a:lnTo>
                    <a:pt x="2798064" y="13716"/>
                  </a:lnTo>
                  <a:close/>
                </a:path>
                <a:path w="2798445" h="291464">
                  <a:moveTo>
                    <a:pt x="12192" y="283463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3"/>
                  </a:lnTo>
                  <a:close/>
                </a:path>
                <a:path w="2798445" h="291464">
                  <a:moveTo>
                    <a:pt x="2785872" y="283463"/>
                  </a:moveTo>
                  <a:lnTo>
                    <a:pt x="12192" y="283463"/>
                  </a:lnTo>
                  <a:lnTo>
                    <a:pt x="12192" y="277368"/>
                  </a:lnTo>
                  <a:lnTo>
                    <a:pt x="2785872" y="277368"/>
                  </a:lnTo>
                  <a:lnTo>
                    <a:pt x="2785872" y="283463"/>
                  </a:lnTo>
                  <a:close/>
                </a:path>
                <a:path w="2798445" h="291464">
                  <a:moveTo>
                    <a:pt x="2798064" y="283463"/>
                  </a:moveTo>
                  <a:lnTo>
                    <a:pt x="2785872" y="283463"/>
                  </a:lnTo>
                  <a:lnTo>
                    <a:pt x="2791968" y="277368"/>
                  </a:lnTo>
                  <a:lnTo>
                    <a:pt x="2798064" y="277368"/>
                  </a:lnTo>
                  <a:lnTo>
                    <a:pt x="2798064" y="283463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11339" y="4703063"/>
              <a:ext cx="2798064" cy="28956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911339" y="4703063"/>
              <a:ext cx="2798445" cy="289560"/>
            </a:xfrm>
            <a:custGeom>
              <a:avLst/>
              <a:gdLst/>
              <a:ahLst/>
              <a:cxnLst/>
              <a:rect l="l" t="t" r="r" b="b"/>
              <a:pathLst>
                <a:path w="2798445" h="289560">
                  <a:moveTo>
                    <a:pt x="2795016" y="289560"/>
                  </a:moveTo>
                  <a:lnTo>
                    <a:pt x="1524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2795016" y="0"/>
                  </a:lnTo>
                  <a:lnTo>
                    <a:pt x="2798064" y="3048"/>
                  </a:lnTo>
                  <a:lnTo>
                    <a:pt x="2798064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275844"/>
                  </a:lnTo>
                  <a:lnTo>
                    <a:pt x="6096" y="275844"/>
                  </a:lnTo>
                  <a:lnTo>
                    <a:pt x="12192" y="283464"/>
                  </a:lnTo>
                  <a:lnTo>
                    <a:pt x="2798064" y="283464"/>
                  </a:lnTo>
                  <a:lnTo>
                    <a:pt x="2798064" y="286512"/>
                  </a:lnTo>
                  <a:lnTo>
                    <a:pt x="2795016" y="289560"/>
                  </a:lnTo>
                  <a:close/>
                </a:path>
                <a:path w="2798445" h="28956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2798445" h="289560">
                  <a:moveTo>
                    <a:pt x="2785872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2785872" y="6096"/>
                  </a:lnTo>
                  <a:lnTo>
                    <a:pt x="2785872" y="12192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2785872" y="6096"/>
                  </a:lnTo>
                  <a:lnTo>
                    <a:pt x="2791968" y="12192"/>
                  </a:lnTo>
                  <a:lnTo>
                    <a:pt x="2798064" y="12192"/>
                  </a:lnTo>
                  <a:lnTo>
                    <a:pt x="2798064" y="275844"/>
                  </a:lnTo>
                  <a:lnTo>
                    <a:pt x="2791968" y="275844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12192"/>
                  </a:moveTo>
                  <a:lnTo>
                    <a:pt x="2791968" y="12192"/>
                  </a:lnTo>
                  <a:lnTo>
                    <a:pt x="2785872" y="6096"/>
                  </a:lnTo>
                  <a:lnTo>
                    <a:pt x="2798064" y="6096"/>
                  </a:lnTo>
                  <a:lnTo>
                    <a:pt x="2798064" y="12192"/>
                  </a:lnTo>
                  <a:close/>
                </a:path>
                <a:path w="2798445" h="289560">
                  <a:moveTo>
                    <a:pt x="12192" y="283464"/>
                  </a:moveTo>
                  <a:lnTo>
                    <a:pt x="6096" y="275844"/>
                  </a:lnTo>
                  <a:lnTo>
                    <a:pt x="12192" y="275844"/>
                  </a:lnTo>
                  <a:lnTo>
                    <a:pt x="12192" y="283464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12192" y="283464"/>
                  </a:lnTo>
                  <a:lnTo>
                    <a:pt x="12192" y="275844"/>
                  </a:lnTo>
                  <a:lnTo>
                    <a:pt x="2785872" y="275844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283464"/>
                  </a:moveTo>
                  <a:lnTo>
                    <a:pt x="2785872" y="283464"/>
                  </a:lnTo>
                  <a:lnTo>
                    <a:pt x="2791968" y="275844"/>
                  </a:lnTo>
                  <a:lnTo>
                    <a:pt x="2798064" y="275844"/>
                  </a:lnTo>
                  <a:lnTo>
                    <a:pt x="2798064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11339" y="5131307"/>
              <a:ext cx="2798064" cy="84429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911339" y="5131307"/>
              <a:ext cx="2798445" cy="844550"/>
            </a:xfrm>
            <a:custGeom>
              <a:avLst/>
              <a:gdLst/>
              <a:ahLst/>
              <a:cxnLst/>
              <a:rect l="l" t="t" r="r" b="b"/>
              <a:pathLst>
                <a:path w="2798445" h="844550">
                  <a:moveTo>
                    <a:pt x="2795016" y="844296"/>
                  </a:moveTo>
                  <a:lnTo>
                    <a:pt x="1524" y="844296"/>
                  </a:lnTo>
                  <a:lnTo>
                    <a:pt x="0" y="841248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2795016" y="0"/>
                  </a:lnTo>
                  <a:lnTo>
                    <a:pt x="2798064" y="3048"/>
                  </a:lnTo>
                  <a:lnTo>
                    <a:pt x="2798064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830580"/>
                  </a:lnTo>
                  <a:lnTo>
                    <a:pt x="6096" y="830580"/>
                  </a:lnTo>
                  <a:lnTo>
                    <a:pt x="12192" y="836675"/>
                  </a:lnTo>
                  <a:lnTo>
                    <a:pt x="2798064" y="836675"/>
                  </a:lnTo>
                  <a:lnTo>
                    <a:pt x="2798064" y="841248"/>
                  </a:lnTo>
                  <a:lnTo>
                    <a:pt x="2795016" y="844296"/>
                  </a:lnTo>
                  <a:close/>
                </a:path>
                <a:path w="2798445" h="84455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2798445" h="844550">
                  <a:moveTo>
                    <a:pt x="2785872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2785872" y="6096"/>
                  </a:lnTo>
                  <a:lnTo>
                    <a:pt x="2785872" y="12192"/>
                  </a:lnTo>
                  <a:close/>
                </a:path>
                <a:path w="2798445" h="844550">
                  <a:moveTo>
                    <a:pt x="2785872" y="836675"/>
                  </a:moveTo>
                  <a:lnTo>
                    <a:pt x="2785872" y="6096"/>
                  </a:lnTo>
                  <a:lnTo>
                    <a:pt x="2791968" y="12192"/>
                  </a:lnTo>
                  <a:lnTo>
                    <a:pt x="2798064" y="12192"/>
                  </a:lnTo>
                  <a:lnTo>
                    <a:pt x="2798064" y="830580"/>
                  </a:lnTo>
                  <a:lnTo>
                    <a:pt x="2791968" y="830580"/>
                  </a:lnTo>
                  <a:lnTo>
                    <a:pt x="2785872" y="836675"/>
                  </a:lnTo>
                  <a:close/>
                </a:path>
                <a:path w="2798445" h="844550">
                  <a:moveTo>
                    <a:pt x="2798064" y="12192"/>
                  </a:moveTo>
                  <a:lnTo>
                    <a:pt x="2791968" y="12192"/>
                  </a:lnTo>
                  <a:lnTo>
                    <a:pt x="2785872" y="6096"/>
                  </a:lnTo>
                  <a:lnTo>
                    <a:pt x="2798064" y="6096"/>
                  </a:lnTo>
                  <a:lnTo>
                    <a:pt x="2798064" y="12192"/>
                  </a:lnTo>
                  <a:close/>
                </a:path>
                <a:path w="2798445" h="844550">
                  <a:moveTo>
                    <a:pt x="12192" y="836675"/>
                  </a:moveTo>
                  <a:lnTo>
                    <a:pt x="6096" y="830580"/>
                  </a:lnTo>
                  <a:lnTo>
                    <a:pt x="12192" y="830580"/>
                  </a:lnTo>
                  <a:lnTo>
                    <a:pt x="12192" y="836675"/>
                  </a:lnTo>
                  <a:close/>
                </a:path>
                <a:path w="2798445" h="844550">
                  <a:moveTo>
                    <a:pt x="2785872" y="836675"/>
                  </a:moveTo>
                  <a:lnTo>
                    <a:pt x="12192" y="836675"/>
                  </a:lnTo>
                  <a:lnTo>
                    <a:pt x="12192" y="830580"/>
                  </a:lnTo>
                  <a:lnTo>
                    <a:pt x="2785872" y="830580"/>
                  </a:lnTo>
                  <a:lnTo>
                    <a:pt x="2785872" y="836675"/>
                  </a:lnTo>
                  <a:close/>
                </a:path>
                <a:path w="2798445" h="844550">
                  <a:moveTo>
                    <a:pt x="2798064" y="836675"/>
                  </a:moveTo>
                  <a:lnTo>
                    <a:pt x="2785872" y="836675"/>
                  </a:lnTo>
                  <a:lnTo>
                    <a:pt x="2791968" y="830580"/>
                  </a:lnTo>
                  <a:lnTo>
                    <a:pt x="2798064" y="830580"/>
                  </a:lnTo>
                  <a:lnTo>
                    <a:pt x="2798064" y="836675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11339" y="6131052"/>
              <a:ext cx="2798064" cy="28956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911339" y="6131052"/>
              <a:ext cx="2798445" cy="289560"/>
            </a:xfrm>
            <a:custGeom>
              <a:avLst/>
              <a:gdLst/>
              <a:ahLst/>
              <a:cxnLst/>
              <a:rect l="l" t="t" r="r" b="b"/>
              <a:pathLst>
                <a:path w="2798445" h="289560">
                  <a:moveTo>
                    <a:pt x="2795016" y="289560"/>
                  </a:moveTo>
                  <a:lnTo>
                    <a:pt x="1524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2795016" y="0"/>
                  </a:lnTo>
                  <a:lnTo>
                    <a:pt x="2798064" y="3048"/>
                  </a:lnTo>
                  <a:lnTo>
                    <a:pt x="2798064" y="6096"/>
                  </a:lnTo>
                  <a:lnTo>
                    <a:pt x="12192" y="6096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2798064" y="283464"/>
                  </a:lnTo>
                  <a:lnTo>
                    <a:pt x="2798064" y="286512"/>
                  </a:lnTo>
                  <a:lnTo>
                    <a:pt x="2795016" y="289560"/>
                  </a:lnTo>
                  <a:close/>
                </a:path>
                <a:path w="2798445" h="289560">
                  <a:moveTo>
                    <a:pt x="12192" y="13716"/>
                  </a:moveTo>
                  <a:lnTo>
                    <a:pt x="6096" y="13716"/>
                  </a:lnTo>
                  <a:lnTo>
                    <a:pt x="12192" y="6096"/>
                  </a:lnTo>
                  <a:lnTo>
                    <a:pt x="12192" y="13716"/>
                  </a:lnTo>
                  <a:close/>
                </a:path>
                <a:path w="2798445" h="289560">
                  <a:moveTo>
                    <a:pt x="2785872" y="13716"/>
                  </a:moveTo>
                  <a:lnTo>
                    <a:pt x="12192" y="13716"/>
                  </a:lnTo>
                  <a:lnTo>
                    <a:pt x="12192" y="6096"/>
                  </a:lnTo>
                  <a:lnTo>
                    <a:pt x="2785872" y="6096"/>
                  </a:lnTo>
                  <a:lnTo>
                    <a:pt x="2785872" y="13716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2785872" y="6096"/>
                  </a:lnTo>
                  <a:lnTo>
                    <a:pt x="2791968" y="13716"/>
                  </a:lnTo>
                  <a:lnTo>
                    <a:pt x="2798064" y="13716"/>
                  </a:lnTo>
                  <a:lnTo>
                    <a:pt x="2798064" y="277368"/>
                  </a:lnTo>
                  <a:lnTo>
                    <a:pt x="2791968" y="277368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13716"/>
                  </a:moveTo>
                  <a:lnTo>
                    <a:pt x="2791968" y="13716"/>
                  </a:lnTo>
                  <a:lnTo>
                    <a:pt x="2785872" y="6096"/>
                  </a:lnTo>
                  <a:lnTo>
                    <a:pt x="2798064" y="6096"/>
                  </a:lnTo>
                  <a:lnTo>
                    <a:pt x="2798064" y="13716"/>
                  </a:lnTo>
                  <a:close/>
                </a:path>
                <a:path w="2798445" h="289560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2785872" y="277368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283464"/>
                  </a:moveTo>
                  <a:lnTo>
                    <a:pt x="2785872" y="283464"/>
                  </a:lnTo>
                  <a:lnTo>
                    <a:pt x="2791968" y="277368"/>
                  </a:lnTo>
                  <a:lnTo>
                    <a:pt x="2798064" y="277368"/>
                  </a:lnTo>
                  <a:lnTo>
                    <a:pt x="2798064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39711" y="6630923"/>
              <a:ext cx="2798064" cy="28956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839711" y="6630923"/>
              <a:ext cx="2798445" cy="289560"/>
            </a:xfrm>
            <a:custGeom>
              <a:avLst/>
              <a:gdLst/>
              <a:ahLst/>
              <a:cxnLst/>
              <a:rect l="l" t="t" r="r" b="b"/>
              <a:pathLst>
                <a:path w="2798445" h="289559">
                  <a:moveTo>
                    <a:pt x="2795016" y="289560"/>
                  </a:moveTo>
                  <a:lnTo>
                    <a:pt x="3048" y="289560"/>
                  </a:lnTo>
                  <a:lnTo>
                    <a:pt x="0" y="28803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2795016" y="0"/>
                  </a:lnTo>
                  <a:lnTo>
                    <a:pt x="2798064" y="3048"/>
                  </a:lnTo>
                  <a:lnTo>
                    <a:pt x="2798064" y="6096"/>
                  </a:lnTo>
                  <a:lnTo>
                    <a:pt x="12192" y="6096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2798064" y="283464"/>
                  </a:lnTo>
                  <a:lnTo>
                    <a:pt x="2798064" y="288036"/>
                  </a:lnTo>
                  <a:lnTo>
                    <a:pt x="2795016" y="289560"/>
                  </a:lnTo>
                  <a:close/>
                </a:path>
                <a:path w="2798445" h="289559">
                  <a:moveTo>
                    <a:pt x="12192" y="13716"/>
                  </a:moveTo>
                  <a:lnTo>
                    <a:pt x="6096" y="13716"/>
                  </a:lnTo>
                  <a:lnTo>
                    <a:pt x="12192" y="6096"/>
                  </a:lnTo>
                  <a:lnTo>
                    <a:pt x="12192" y="13716"/>
                  </a:lnTo>
                  <a:close/>
                </a:path>
                <a:path w="2798445" h="289559">
                  <a:moveTo>
                    <a:pt x="2785872" y="13716"/>
                  </a:moveTo>
                  <a:lnTo>
                    <a:pt x="12192" y="13716"/>
                  </a:lnTo>
                  <a:lnTo>
                    <a:pt x="12192" y="6096"/>
                  </a:lnTo>
                  <a:lnTo>
                    <a:pt x="2785872" y="6096"/>
                  </a:lnTo>
                  <a:lnTo>
                    <a:pt x="2785872" y="13716"/>
                  </a:lnTo>
                  <a:close/>
                </a:path>
                <a:path w="2798445" h="289559">
                  <a:moveTo>
                    <a:pt x="2785872" y="283464"/>
                  </a:moveTo>
                  <a:lnTo>
                    <a:pt x="2785872" y="6096"/>
                  </a:lnTo>
                  <a:lnTo>
                    <a:pt x="2791968" y="13716"/>
                  </a:lnTo>
                  <a:lnTo>
                    <a:pt x="2798064" y="13716"/>
                  </a:lnTo>
                  <a:lnTo>
                    <a:pt x="2798064" y="277368"/>
                  </a:lnTo>
                  <a:lnTo>
                    <a:pt x="2791968" y="277368"/>
                  </a:lnTo>
                  <a:lnTo>
                    <a:pt x="2785872" y="283464"/>
                  </a:lnTo>
                  <a:close/>
                </a:path>
                <a:path w="2798445" h="289559">
                  <a:moveTo>
                    <a:pt x="2798064" y="13716"/>
                  </a:moveTo>
                  <a:lnTo>
                    <a:pt x="2791968" y="13716"/>
                  </a:lnTo>
                  <a:lnTo>
                    <a:pt x="2785872" y="6096"/>
                  </a:lnTo>
                  <a:lnTo>
                    <a:pt x="2798064" y="6096"/>
                  </a:lnTo>
                  <a:lnTo>
                    <a:pt x="2798064" y="13716"/>
                  </a:lnTo>
                  <a:close/>
                </a:path>
                <a:path w="2798445" h="289559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2798445" h="289559">
                  <a:moveTo>
                    <a:pt x="2785872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2785872" y="277368"/>
                  </a:lnTo>
                  <a:lnTo>
                    <a:pt x="2785872" y="283464"/>
                  </a:lnTo>
                  <a:close/>
                </a:path>
                <a:path w="2798445" h="289559">
                  <a:moveTo>
                    <a:pt x="2798064" y="283464"/>
                  </a:moveTo>
                  <a:lnTo>
                    <a:pt x="2785872" y="283464"/>
                  </a:lnTo>
                  <a:lnTo>
                    <a:pt x="2791968" y="277368"/>
                  </a:lnTo>
                  <a:lnTo>
                    <a:pt x="2798064" y="277368"/>
                  </a:lnTo>
                  <a:lnTo>
                    <a:pt x="2798064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821436" y="3779532"/>
            <a:ext cx="56515" cy="3429000"/>
          </a:xfrm>
          <a:custGeom>
            <a:avLst/>
            <a:gdLst/>
            <a:ahLst/>
            <a:cxnLst/>
            <a:rect l="l" t="t" r="r" b="b"/>
            <a:pathLst>
              <a:path w="56515" h="3429000">
                <a:moveTo>
                  <a:pt x="10668" y="0"/>
                </a:moveTo>
                <a:lnTo>
                  <a:pt x="0" y="0"/>
                </a:lnTo>
                <a:lnTo>
                  <a:pt x="0" y="3429000"/>
                </a:lnTo>
                <a:lnTo>
                  <a:pt x="10668" y="3429000"/>
                </a:lnTo>
                <a:lnTo>
                  <a:pt x="10668" y="0"/>
                </a:lnTo>
                <a:close/>
              </a:path>
              <a:path w="56515" h="3429000">
                <a:moveTo>
                  <a:pt x="56388" y="0"/>
                </a:moveTo>
                <a:lnTo>
                  <a:pt x="22860" y="0"/>
                </a:lnTo>
                <a:lnTo>
                  <a:pt x="22860" y="3429000"/>
                </a:lnTo>
                <a:lnTo>
                  <a:pt x="56388" y="3429000"/>
                </a:lnTo>
                <a:lnTo>
                  <a:pt x="56388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981455" y="4203192"/>
            <a:ext cx="2513330" cy="3005455"/>
            <a:chOff x="981455" y="4203192"/>
            <a:chExt cx="2513330" cy="3005455"/>
          </a:xfrm>
        </p:grpSpPr>
        <p:pic>
          <p:nvPicPr>
            <p:cNvPr id="82" name="object 8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87551" y="5074920"/>
              <a:ext cx="1642871" cy="213360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81455" y="4203192"/>
              <a:ext cx="2513076" cy="5654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981455" y="4203192"/>
              <a:ext cx="2513330" cy="565785"/>
            </a:xfrm>
            <a:custGeom>
              <a:avLst/>
              <a:gdLst/>
              <a:ahLst/>
              <a:cxnLst/>
              <a:rect l="l" t="t" r="r" b="b"/>
              <a:pathLst>
                <a:path w="2513329" h="565785">
                  <a:moveTo>
                    <a:pt x="2510027" y="565404"/>
                  </a:moveTo>
                  <a:lnTo>
                    <a:pt x="3048" y="565404"/>
                  </a:lnTo>
                  <a:lnTo>
                    <a:pt x="0" y="563880"/>
                  </a:lnTo>
                  <a:lnTo>
                    <a:pt x="0" y="1524"/>
                  </a:lnTo>
                  <a:lnTo>
                    <a:pt x="3048" y="0"/>
                  </a:lnTo>
                  <a:lnTo>
                    <a:pt x="2510027" y="0"/>
                  </a:lnTo>
                  <a:lnTo>
                    <a:pt x="2513076" y="1524"/>
                  </a:lnTo>
                  <a:lnTo>
                    <a:pt x="2513076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553212"/>
                  </a:lnTo>
                  <a:lnTo>
                    <a:pt x="6096" y="553212"/>
                  </a:lnTo>
                  <a:lnTo>
                    <a:pt x="12192" y="559308"/>
                  </a:lnTo>
                  <a:lnTo>
                    <a:pt x="2513076" y="559308"/>
                  </a:lnTo>
                  <a:lnTo>
                    <a:pt x="2513076" y="563880"/>
                  </a:lnTo>
                  <a:lnTo>
                    <a:pt x="2510027" y="565404"/>
                  </a:lnTo>
                  <a:close/>
                </a:path>
                <a:path w="2513329" h="565785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2513329" h="565785">
                  <a:moveTo>
                    <a:pt x="2500884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2500884" y="6096"/>
                  </a:lnTo>
                  <a:lnTo>
                    <a:pt x="2500884" y="12192"/>
                  </a:lnTo>
                  <a:close/>
                </a:path>
                <a:path w="2513329" h="565785">
                  <a:moveTo>
                    <a:pt x="2500884" y="559308"/>
                  </a:moveTo>
                  <a:lnTo>
                    <a:pt x="2500884" y="6096"/>
                  </a:lnTo>
                  <a:lnTo>
                    <a:pt x="2506980" y="12192"/>
                  </a:lnTo>
                  <a:lnTo>
                    <a:pt x="2513076" y="12192"/>
                  </a:lnTo>
                  <a:lnTo>
                    <a:pt x="2513076" y="553212"/>
                  </a:lnTo>
                  <a:lnTo>
                    <a:pt x="2506980" y="553212"/>
                  </a:lnTo>
                  <a:lnTo>
                    <a:pt x="2500884" y="559308"/>
                  </a:lnTo>
                  <a:close/>
                </a:path>
                <a:path w="2513329" h="565785">
                  <a:moveTo>
                    <a:pt x="2513076" y="12192"/>
                  </a:moveTo>
                  <a:lnTo>
                    <a:pt x="2506980" y="12192"/>
                  </a:lnTo>
                  <a:lnTo>
                    <a:pt x="2500884" y="6096"/>
                  </a:lnTo>
                  <a:lnTo>
                    <a:pt x="2513076" y="6096"/>
                  </a:lnTo>
                  <a:lnTo>
                    <a:pt x="2513076" y="12192"/>
                  </a:lnTo>
                  <a:close/>
                </a:path>
                <a:path w="2513329" h="565785">
                  <a:moveTo>
                    <a:pt x="12192" y="559308"/>
                  </a:moveTo>
                  <a:lnTo>
                    <a:pt x="6096" y="553212"/>
                  </a:lnTo>
                  <a:lnTo>
                    <a:pt x="12192" y="553212"/>
                  </a:lnTo>
                  <a:lnTo>
                    <a:pt x="12192" y="559308"/>
                  </a:lnTo>
                  <a:close/>
                </a:path>
                <a:path w="2513329" h="565785">
                  <a:moveTo>
                    <a:pt x="2500884" y="559308"/>
                  </a:moveTo>
                  <a:lnTo>
                    <a:pt x="12192" y="559308"/>
                  </a:lnTo>
                  <a:lnTo>
                    <a:pt x="12192" y="553212"/>
                  </a:lnTo>
                  <a:lnTo>
                    <a:pt x="2500884" y="553212"/>
                  </a:lnTo>
                  <a:lnTo>
                    <a:pt x="2500884" y="559308"/>
                  </a:lnTo>
                  <a:close/>
                </a:path>
                <a:path w="2513329" h="565785">
                  <a:moveTo>
                    <a:pt x="2513076" y="559308"/>
                  </a:moveTo>
                  <a:lnTo>
                    <a:pt x="2500884" y="559308"/>
                  </a:lnTo>
                  <a:lnTo>
                    <a:pt x="2506980" y="553212"/>
                  </a:lnTo>
                  <a:lnTo>
                    <a:pt x="2513076" y="553212"/>
                  </a:lnTo>
                  <a:lnTo>
                    <a:pt x="2513076" y="559308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38071" y="4774692"/>
              <a:ext cx="1728216" cy="28956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338071" y="4774692"/>
              <a:ext cx="1728470" cy="289560"/>
            </a:xfrm>
            <a:custGeom>
              <a:avLst/>
              <a:gdLst/>
              <a:ahLst/>
              <a:cxnLst/>
              <a:rect l="l" t="t" r="r" b="b"/>
              <a:pathLst>
                <a:path w="1728470" h="289560">
                  <a:moveTo>
                    <a:pt x="1725168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1524"/>
                  </a:lnTo>
                  <a:lnTo>
                    <a:pt x="3048" y="0"/>
                  </a:lnTo>
                  <a:lnTo>
                    <a:pt x="1725168" y="0"/>
                  </a:lnTo>
                  <a:lnTo>
                    <a:pt x="1728216" y="1524"/>
                  </a:lnTo>
                  <a:lnTo>
                    <a:pt x="1728216" y="6096"/>
                  </a:lnTo>
                  <a:lnTo>
                    <a:pt x="13716" y="6096"/>
                  </a:lnTo>
                  <a:lnTo>
                    <a:pt x="6096" y="12192"/>
                  </a:lnTo>
                  <a:lnTo>
                    <a:pt x="13716" y="12192"/>
                  </a:lnTo>
                  <a:lnTo>
                    <a:pt x="13716" y="275844"/>
                  </a:lnTo>
                  <a:lnTo>
                    <a:pt x="6096" y="275844"/>
                  </a:lnTo>
                  <a:lnTo>
                    <a:pt x="13716" y="281939"/>
                  </a:lnTo>
                  <a:lnTo>
                    <a:pt x="1728216" y="281939"/>
                  </a:lnTo>
                  <a:lnTo>
                    <a:pt x="1728216" y="286512"/>
                  </a:lnTo>
                  <a:lnTo>
                    <a:pt x="1725168" y="289560"/>
                  </a:lnTo>
                  <a:close/>
                </a:path>
                <a:path w="1728470" h="289560">
                  <a:moveTo>
                    <a:pt x="13716" y="12192"/>
                  </a:moveTo>
                  <a:lnTo>
                    <a:pt x="6096" y="12192"/>
                  </a:lnTo>
                  <a:lnTo>
                    <a:pt x="13716" y="6096"/>
                  </a:lnTo>
                  <a:lnTo>
                    <a:pt x="13716" y="12192"/>
                  </a:lnTo>
                  <a:close/>
                </a:path>
                <a:path w="1728470" h="289560">
                  <a:moveTo>
                    <a:pt x="1714500" y="12192"/>
                  </a:moveTo>
                  <a:lnTo>
                    <a:pt x="13716" y="12192"/>
                  </a:lnTo>
                  <a:lnTo>
                    <a:pt x="13716" y="6096"/>
                  </a:lnTo>
                  <a:lnTo>
                    <a:pt x="1714500" y="6096"/>
                  </a:lnTo>
                  <a:lnTo>
                    <a:pt x="1714500" y="12192"/>
                  </a:lnTo>
                  <a:close/>
                </a:path>
                <a:path w="1728470" h="289560">
                  <a:moveTo>
                    <a:pt x="1714500" y="281939"/>
                  </a:moveTo>
                  <a:lnTo>
                    <a:pt x="1714500" y="6096"/>
                  </a:lnTo>
                  <a:lnTo>
                    <a:pt x="1720596" y="12192"/>
                  </a:lnTo>
                  <a:lnTo>
                    <a:pt x="1728216" y="12192"/>
                  </a:lnTo>
                  <a:lnTo>
                    <a:pt x="1728216" y="275844"/>
                  </a:lnTo>
                  <a:lnTo>
                    <a:pt x="1720596" y="275844"/>
                  </a:lnTo>
                  <a:lnTo>
                    <a:pt x="1714500" y="281939"/>
                  </a:lnTo>
                  <a:close/>
                </a:path>
                <a:path w="1728470" h="289560">
                  <a:moveTo>
                    <a:pt x="1728216" y="12192"/>
                  </a:moveTo>
                  <a:lnTo>
                    <a:pt x="1720596" y="12192"/>
                  </a:lnTo>
                  <a:lnTo>
                    <a:pt x="1714500" y="6096"/>
                  </a:lnTo>
                  <a:lnTo>
                    <a:pt x="1728216" y="6096"/>
                  </a:lnTo>
                  <a:lnTo>
                    <a:pt x="1728216" y="12192"/>
                  </a:lnTo>
                  <a:close/>
                </a:path>
                <a:path w="1728470" h="289560">
                  <a:moveTo>
                    <a:pt x="13716" y="281939"/>
                  </a:moveTo>
                  <a:lnTo>
                    <a:pt x="6096" y="275844"/>
                  </a:lnTo>
                  <a:lnTo>
                    <a:pt x="13716" y="275844"/>
                  </a:lnTo>
                  <a:lnTo>
                    <a:pt x="13716" y="281939"/>
                  </a:lnTo>
                  <a:close/>
                </a:path>
                <a:path w="1728470" h="289560">
                  <a:moveTo>
                    <a:pt x="1714500" y="281939"/>
                  </a:moveTo>
                  <a:lnTo>
                    <a:pt x="13716" y="281939"/>
                  </a:lnTo>
                  <a:lnTo>
                    <a:pt x="13716" y="275844"/>
                  </a:lnTo>
                  <a:lnTo>
                    <a:pt x="1714500" y="275844"/>
                  </a:lnTo>
                  <a:lnTo>
                    <a:pt x="1714500" y="281939"/>
                  </a:lnTo>
                  <a:close/>
                </a:path>
                <a:path w="1728470" h="289560">
                  <a:moveTo>
                    <a:pt x="1728216" y="281939"/>
                  </a:moveTo>
                  <a:lnTo>
                    <a:pt x="1714500" y="281939"/>
                  </a:lnTo>
                  <a:lnTo>
                    <a:pt x="1720596" y="275844"/>
                  </a:lnTo>
                  <a:lnTo>
                    <a:pt x="1728216" y="275844"/>
                  </a:lnTo>
                  <a:lnTo>
                    <a:pt x="1728216" y="281939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123944" y="3845052"/>
            <a:ext cx="728980" cy="289560"/>
            <a:chOff x="4123944" y="3845052"/>
            <a:chExt cx="728980" cy="289560"/>
          </a:xfrm>
        </p:grpSpPr>
        <p:pic>
          <p:nvPicPr>
            <p:cNvPr id="88" name="object 8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23944" y="3845052"/>
              <a:ext cx="728472" cy="28956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123944" y="3845052"/>
              <a:ext cx="728980" cy="289560"/>
            </a:xfrm>
            <a:custGeom>
              <a:avLst/>
              <a:gdLst/>
              <a:ahLst/>
              <a:cxnLst/>
              <a:rect l="l" t="t" r="r" b="b"/>
              <a:pathLst>
                <a:path w="728979" h="289560">
                  <a:moveTo>
                    <a:pt x="725424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725424" y="0"/>
                  </a:lnTo>
                  <a:lnTo>
                    <a:pt x="728472" y="3048"/>
                  </a:lnTo>
                  <a:lnTo>
                    <a:pt x="728472" y="6096"/>
                  </a:lnTo>
                  <a:lnTo>
                    <a:pt x="13716" y="6096"/>
                  </a:lnTo>
                  <a:lnTo>
                    <a:pt x="7620" y="13716"/>
                  </a:lnTo>
                  <a:lnTo>
                    <a:pt x="13716" y="13716"/>
                  </a:lnTo>
                  <a:lnTo>
                    <a:pt x="13716" y="277368"/>
                  </a:lnTo>
                  <a:lnTo>
                    <a:pt x="7620" y="277368"/>
                  </a:lnTo>
                  <a:lnTo>
                    <a:pt x="13716" y="283464"/>
                  </a:lnTo>
                  <a:lnTo>
                    <a:pt x="728472" y="283464"/>
                  </a:lnTo>
                  <a:lnTo>
                    <a:pt x="728472" y="286512"/>
                  </a:lnTo>
                  <a:lnTo>
                    <a:pt x="725424" y="289560"/>
                  </a:lnTo>
                  <a:close/>
                </a:path>
                <a:path w="728979" h="289560">
                  <a:moveTo>
                    <a:pt x="13716" y="13716"/>
                  </a:moveTo>
                  <a:lnTo>
                    <a:pt x="7620" y="13716"/>
                  </a:lnTo>
                  <a:lnTo>
                    <a:pt x="13716" y="6096"/>
                  </a:lnTo>
                  <a:lnTo>
                    <a:pt x="13716" y="13716"/>
                  </a:lnTo>
                  <a:close/>
                </a:path>
                <a:path w="728979" h="289560">
                  <a:moveTo>
                    <a:pt x="714756" y="13716"/>
                  </a:moveTo>
                  <a:lnTo>
                    <a:pt x="13716" y="13716"/>
                  </a:lnTo>
                  <a:lnTo>
                    <a:pt x="13716" y="6096"/>
                  </a:lnTo>
                  <a:lnTo>
                    <a:pt x="714756" y="6096"/>
                  </a:lnTo>
                  <a:lnTo>
                    <a:pt x="714756" y="13716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714756" y="6096"/>
                  </a:lnTo>
                  <a:lnTo>
                    <a:pt x="720852" y="13716"/>
                  </a:lnTo>
                  <a:lnTo>
                    <a:pt x="728472" y="13716"/>
                  </a:lnTo>
                  <a:lnTo>
                    <a:pt x="728472" y="277368"/>
                  </a:lnTo>
                  <a:lnTo>
                    <a:pt x="720852" y="277368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13716"/>
                  </a:moveTo>
                  <a:lnTo>
                    <a:pt x="720852" y="13716"/>
                  </a:lnTo>
                  <a:lnTo>
                    <a:pt x="714756" y="6096"/>
                  </a:lnTo>
                  <a:lnTo>
                    <a:pt x="728472" y="6096"/>
                  </a:lnTo>
                  <a:lnTo>
                    <a:pt x="728472" y="13716"/>
                  </a:lnTo>
                  <a:close/>
                </a:path>
                <a:path w="728979" h="289560">
                  <a:moveTo>
                    <a:pt x="13716" y="283464"/>
                  </a:moveTo>
                  <a:lnTo>
                    <a:pt x="7620" y="277368"/>
                  </a:lnTo>
                  <a:lnTo>
                    <a:pt x="13716" y="277368"/>
                  </a:lnTo>
                  <a:lnTo>
                    <a:pt x="13716" y="283464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13716" y="283464"/>
                  </a:lnTo>
                  <a:lnTo>
                    <a:pt x="13716" y="277368"/>
                  </a:lnTo>
                  <a:lnTo>
                    <a:pt x="714756" y="277368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283464"/>
                  </a:moveTo>
                  <a:lnTo>
                    <a:pt x="714756" y="283464"/>
                  </a:lnTo>
                  <a:lnTo>
                    <a:pt x="720852" y="277368"/>
                  </a:lnTo>
                  <a:lnTo>
                    <a:pt x="728472" y="277368"/>
                  </a:lnTo>
                  <a:lnTo>
                    <a:pt x="728472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123944" y="4273296"/>
            <a:ext cx="728980" cy="291465"/>
            <a:chOff x="4123944" y="4273296"/>
            <a:chExt cx="728980" cy="291465"/>
          </a:xfrm>
        </p:grpSpPr>
        <p:pic>
          <p:nvPicPr>
            <p:cNvPr id="91" name="object 9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23944" y="4273296"/>
              <a:ext cx="728472" cy="29108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123944" y="4273296"/>
              <a:ext cx="728980" cy="291465"/>
            </a:xfrm>
            <a:custGeom>
              <a:avLst/>
              <a:gdLst/>
              <a:ahLst/>
              <a:cxnLst/>
              <a:rect l="l" t="t" r="r" b="b"/>
              <a:pathLst>
                <a:path w="728979" h="291464">
                  <a:moveTo>
                    <a:pt x="725424" y="291084"/>
                  </a:moveTo>
                  <a:lnTo>
                    <a:pt x="3048" y="291084"/>
                  </a:lnTo>
                  <a:lnTo>
                    <a:pt x="0" y="28803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725424" y="0"/>
                  </a:lnTo>
                  <a:lnTo>
                    <a:pt x="728472" y="3048"/>
                  </a:lnTo>
                  <a:lnTo>
                    <a:pt x="728472" y="7620"/>
                  </a:lnTo>
                  <a:lnTo>
                    <a:pt x="13716" y="7620"/>
                  </a:lnTo>
                  <a:lnTo>
                    <a:pt x="7620" y="13716"/>
                  </a:lnTo>
                  <a:lnTo>
                    <a:pt x="13716" y="13716"/>
                  </a:lnTo>
                  <a:lnTo>
                    <a:pt x="13716" y="277368"/>
                  </a:lnTo>
                  <a:lnTo>
                    <a:pt x="7620" y="277368"/>
                  </a:lnTo>
                  <a:lnTo>
                    <a:pt x="13716" y="283463"/>
                  </a:lnTo>
                  <a:lnTo>
                    <a:pt x="728472" y="283463"/>
                  </a:lnTo>
                  <a:lnTo>
                    <a:pt x="728472" y="288036"/>
                  </a:lnTo>
                  <a:lnTo>
                    <a:pt x="725424" y="291084"/>
                  </a:lnTo>
                  <a:close/>
                </a:path>
                <a:path w="728979" h="291464">
                  <a:moveTo>
                    <a:pt x="13716" y="13716"/>
                  </a:moveTo>
                  <a:lnTo>
                    <a:pt x="7620" y="13716"/>
                  </a:lnTo>
                  <a:lnTo>
                    <a:pt x="13716" y="7620"/>
                  </a:lnTo>
                  <a:lnTo>
                    <a:pt x="13716" y="13716"/>
                  </a:lnTo>
                  <a:close/>
                </a:path>
                <a:path w="728979" h="291464">
                  <a:moveTo>
                    <a:pt x="714756" y="13716"/>
                  </a:moveTo>
                  <a:lnTo>
                    <a:pt x="13716" y="13716"/>
                  </a:lnTo>
                  <a:lnTo>
                    <a:pt x="13716" y="7620"/>
                  </a:lnTo>
                  <a:lnTo>
                    <a:pt x="714756" y="7620"/>
                  </a:lnTo>
                  <a:lnTo>
                    <a:pt x="714756" y="13716"/>
                  </a:lnTo>
                  <a:close/>
                </a:path>
                <a:path w="728979" h="291464">
                  <a:moveTo>
                    <a:pt x="714756" y="283463"/>
                  </a:moveTo>
                  <a:lnTo>
                    <a:pt x="714756" y="7620"/>
                  </a:lnTo>
                  <a:lnTo>
                    <a:pt x="720852" y="13716"/>
                  </a:lnTo>
                  <a:lnTo>
                    <a:pt x="728472" y="13716"/>
                  </a:lnTo>
                  <a:lnTo>
                    <a:pt x="728472" y="277368"/>
                  </a:lnTo>
                  <a:lnTo>
                    <a:pt x="720852" y="277368"/>
                  </a:lnTo>
                  <a:lnTo>
                    <a:pt x="714756" y="283463"/>
                  </a:lnTo>
                  <a:close/>
                </a:path>
                <a:path w="728979" h="291464">
                  <a:moveTo>
                    <a:pt x="728472" y="13716"/>
                  </a:moveTo>
                  <a:lnTo>
                    <a:pt x="720852" y="13716"/>
                  </a:lnTo>
                  <a:lnTo>
                    <a:pt x="714756" y="7620"/>
                  </a:lnTo>
                  <a:lnTo>
                    <a:pt x="728472" y="7620"/>
                  </a:lnTo>
                  <a:lnTo>
                    <a:pt x="728472" y="13716"/>
                  </a:lnTo>
                  <a:close/>
                </a:path>
                <a:path w="728979" h="291464">
                  <a:moveTo>
                    <a:pt x="13716" y="283463"/>
                  </a:moveTo>
                  <a:lnTo>
                    <a:pt x="7620" y="277368"/>
                  </a:lnTo>
                  <a:lnTo>
                    <a:pt x="13716" y="277368"/>
                  </a:lnTo>
                  <a:lnTo>
                    <a:pt x="13716" y="283463"/>
                  </a:lnTo>
                  <a:close/>
                </a:path>
                <a:path w="728979" h="291464">
                  <a:moveTo>
                    <a:pt x="714756" y="283463"/>
                  </a:moveTo>
                  <a:lnTo>
                    <a:pt x="13716" y="283463"/>
                  </a:lnTo>
                  <a:lnTo>
                    <a:pt x="13716" y="277368"/>
                  </a:lnTo>
                  <a:lnTo>
                    <a:pt x="714756" y="277368"/>
                  </a:lnTo>
                  <a:lnTo>
                    <a:pt x="714756" y="283463"/>
                  </a:lnTo>
                  <a:close/>
                </a:path>
                <a:path w="728979" h="291464">
                  <a:moveTo>
                    <a:pt x="728472" y="283463"/>
                  </a:moveTo>
                  <a:lnTo>
                    <a:pt x="714756" y="283463"/>
                  </a:lnTo>
                  <a:lnTo>
                    <a:pt x="720852" y="277368"/>
                  </a:lnTo>
                  <a:lnTo>
                    <a:pt x="728472" y="277368"/>
                  </a:lnTo>
                  <a:lnTo>
                    <a:pt x="728472" y="283463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4123944" y="4703064"/>
            <a:ext cx="728980" cy="289560"/>
            <a:chOff x="4123944" y="4703064"/>
            <a:chExt cx="728980" cy="289560"/>
          </a:xfrm>
        </p:grpSpPr>
        <p:pic>
          <p:nvPicPr>
            <p:cNvPr id="94" name="object 9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23944" y="4703064"/>
              <a:ext cx="728472" cy="28956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123944" y="4703064"/>
              <a:ext cx="728980" cy="289560"/>
            </a:xfrm>
            <a:custGeom>
              <a:avLst/>
              <a:gdLst/>
              <a:ahLst/>
              <a:cxnLst/>
              <a:rect l="l" t="t" r="r" b="b"/>
              <a:pathLst>
                <a:path w="728979" h="289560">
                  <a:moveTo>
                    <a:pt x="725424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725424" y="0"/>
                  </a:lnTo>
                  <a:lnTo>
                    <a:pt x="728472" y="3048"/>
                  </a:lnTo>
                  <a:lnTo>
                    <a:pt x="728472" y="6096"/>
                  </a:lnTo>
                  <a:lnTo>
                    <a:pt x="13716" y="6096"/>
                  </a:lnTo>
                  <a:lnTo>
                    <a:pt x="7620" y="12192"/>
                  </a:lnTo>
                  <a:lnTo>
                    <a:pt x="13716" y="12192"/>
                  </a:lnTo>
                  <a:lnTo>
                    <a:pt x="13716" y="275844"/>
                  </a:lnTo>
                  <a:lnTo>
                    <a:pt x="7620" y="275844"/>
                  </a:lnTo>
                  <a:lnTo>
                    <a:pt x="13716" y="283464"/>
                  </a:lnTo>
                  <a:lnTo>
                    <a:pt x="728472" y="283464"/>
                  </a:lnTo>
                  <a:lnTo>
                    <a:pt x="728472" y="286512"/>
                  </a:lnTo>
                  <a:lnTo>
                    <a:pt x="725424" y="289560"/>
                  </a:lnTo>
                  <a:close/>
                </a:path>
                <a:path w="728979" h="289560">
                  <a:moveTo>
                    <a:pt x="13716" y="12192"/>
                  </a:moveTo>
                  <a:lnTo>
                    <a:pt x="7620" y="12192"/>
                  </a:lnTo>
                  <a:lnTo>
                    <a:pt x="13716" y="6096"/>
                  </a:lnTo>
                  <a:lnTo>
                    <a:pt x="13716" y="12192"/>
                  </a:lnTo>
                  <a:close/>
                </a:path>
                <a:path w="728979" h="289560">
                  <a:moveTo>
                    <a:pt x="714756" y="12192"/>
                  </a:moveTo>
                  <a:lnTo>
                    <a:pt x="13716" y="12192"/>
                  </a:lnTo>
                  <a:lnTo>
                    <a:pt x="13716" y="6096"/>
                  </a:lnTo>
                  <a:lnTo>
                    <a:pt x="714756" y="6096"/>
                  </a:lnTo>
                  <a:lnTo>
                    <a:pt x="714756" y="12192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714756" y="6096"/>
                  </a:lnTo>
                  <a:lnTo>
                    <a:pt x="720852" y="12192"/>
                  </a:lnTo>
                  <a:lnTo>
                    <a:pt x="728472" y="12192"/>
                  </a:lnTo>
                  <a:lnTo>
                    <a:pt x="728472" y="275844"/>
                  </a:lnTo>
                  <a:lnTo>
                    <a:pt x="720852" y="275844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12192"/>
                  </a:moveTo>
                  <a:lnTo>
                    <a:pt x="720852" y="12192"/>
                  </a:lnTo>
                  <a:lnTo>
                    <a:pt x="714756" y="6096"/>
                  </a:lnTo>
                  <a:lnTo>
                    <a:pt x="728472" y="6096"/>
                  </a:lnTo>
                  <a:lnTo>
                    <a:pt x="728472" y="12192"/>
                  </a:lnTo>
                  <a:close/>
                </a:path>
                <a:path w="728979" h="289560">
                  <a:moveTo>
                    <a:pt x="13716" y="283464"/>
                  </a:moveTo>
                  <a:lnTo>
                    <a:pt x="7620" y="275844"/>
                  </a:lnTo>
                  <a:lnTo>
                    <a:pt x="13716" y="275844"/>
                  </a:lnTo>
                  <a:lnTo>
                    <a:pt x="13716" y="283464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13716" y="283464"/>
                  </a:lnTo>
                  <a:lnTo>
                    <a:pt x="13716" y="275844"/>
                  </a:lnTo>
                  <a:lnTo>
                    <a:pt x="714756" y="275844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283464"/>
                  </a:moveTo>
                  <a:lnTo>
                    <a:pt x="714756" y="283464"/>
                  </a:lnTo>
                  <a:lnTo>
                    <a:pt x="720852" y="275844"/>
                  </a:lnTo>
                  <a:lnTo>
                    <a:pt x="728472" y="275844"/>
                  </a:lnTo>
                  <a:lnTo>
                    <a:pt x="728472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4123944" y="5131307"/>
            <a:ext cx="728980" cy="289560"/>
            <a:chOff x="4123944" y="5131307"/>
            <a:chExt cx="728980" cy="289560"/>
          </a:xfrm>
        </p:grpSpPr>
        <p:pic>
          <p:nvPicPr>
            <p:cNvPr id="97" name="object 9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23944" y="5131307"/>
              <a:ext cx="728472" cy="28956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123944" y="5131307"/>
              <a:ext cx="728980" cy="289560"/>
            </a:xfrm>
            <a:custGeom>
              <a:avLst/>
              <a:gdLst/>
              <a:ahLst/>
              <a:cxnLst/>
              <a:rect l="l" t="t" r="r" b="b"/>
              <a:pathLst>
                <a:path w="728979" h="289560">
                  <a:moveTo>
                    <a:pt x="725424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725424" y="0"/>
                  </a:lnTo>
                  <a:lnTo>
                    <a:pt x="728472" y="3048"/>
                  </a:lnTo>
                  <a:lnTo>
                    <a:pt x="728472" y="6096"/>
                  </a:lnTo>
                  <a:lnTo>
                    <a:pt x="13716" y="6096"/>
                  </a:lnTo>
                  <a:lnTo>
                    <a:pt x="7620" y="12192"/>
                  </a:lnTo>
                  <a:lnTo>
                    <a:pt x="13716" y="12192"/>
                  </a:lnTo>
                  <a:lnTo>
                    <a:pt x="13716" y="277368"/>
                  </a:lnTo>
                  <a:lnTo>
                    <a:pt x="7620" y="277368"/>
                  </a:lnTo>
                  <a:lnTo>
                    <a:pt x="13716" y="283464"/>
                  </a:lnTo>
                  <a:lnTo>
                    <a:pt x="728472" y="283464"/>
                  </a:lnTo>
                  <a:lnTo>
                    <a:pt x="728472" y="286512"/>
                  </a:lnTo>
                  <a:lnTo>
                    <a:pt x="725424" y="289560"/>
                  </a:lnTo>
                  <a:close/>
                </a:path>
                <a:path w="728979" h="289560">
                  <a:moveTo>
                    <a:pt x="13716" y="12192"/>
                  </a:moveTo>
                  <a:lnTo>
                    <a:pt x="7620" y="12192"/>
                  </a:lnTo>
                  <a:lnTo>
                    <a:pt x="13716" y="6096"/>
                  </a:lnTo>
                  <a:lnTo>
                    <a:pt x="13716" y="12192"/>
                  </a:lnTo>
                  <a:close/>
                </a:path>
                <a:path w="728979" h="289560">
                  <a:moveTo>
                    <a:pt x="714756" y="12192"/>
                  </a:moveTo>
                  <a:lnTo>
                    <a:pt x="13716" y="12192"/>
                  </a:lnTo>
                  <a:lnTo>
                    <a:pt x="13716" y="6096"/>
                  </a:lnTo>
                  <a:lnTo>
                    <a:pt x="714756" y="6096"/>
                  </a:lnTo>
                  <a:lnTo>
                    <a:pt x="714756" y="12192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714756" y="6096"/>
                  </a:lnTo>
                  <a:lnTo>
                    <a:pt x="720852" y="12192"/>
                  </a:lnTo>
                  <a:lnTo>
                    <a:pt x="728472" y="12192"/>
                  </a:lnTo>
                  <a:lnTo>
                    <a:pt x="728472" y="277368"/>
                  </a:lnTo>
                  <a:lnTo>
                    <a:pt x="720852" y="277368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12192"/>
                  </a:moveTo>
                  <a:lnTo>
                    <a:pt x="720852" y="12192"/>
                  </a:lnTo>
                  <a:lnTo>
                    <a:pt x="714756" y="6096"/>
                  </a:lnTo>
                  <a:lnTo>
                    <a:pt x="728472" y="6096"/>
                  </a:lnTo>
                  <a:lnTo>
                    <a:pt x="728472" y="12192"/>
                  </a:lnTo>
                  <a:close/>
                </a:path>
                <a:path w="728979" h="289560">
                  <a:moveTo>
                    <a:pt x="13716" y="283464"/>
                  </a:moveTo>
                  <a:lnTo>
                    <a:pt x="7620" y="277368"/>
                  </a:lnTo>
                  <a:lnTo>
                    <a:pt x="13716" y="277368"/>
                  </a:lnTo>
                  <a:lnTo>
                    <a:pt x="13716" y="283464"/>
                  </a:lnTo>
                  <a:close/>
                </a:path>
                <a:path w="728979" h="289560">
                  <a:moveTo>
                    <a:pt x="714756" y="283464"/>
                  </a:moveTo>
                  <a:lnTo>
                    <a:pt x="13716" y="283464"/>
                  </a:lnTo>
                  <a:lnTo>
                    <a:pt x="13716" y="277368"/>
                  </a:lnTo>
                  <a:lnTo>
                    <a:pt x="714756" y="277368"/>
                  </a:lnTo>
                  <a:lnTo>
                    <a:pt x="714756" y="283464"/>
                  </a:lnTo>
                  <a:close/>
                </a:path>
                <a:path w="728979" h="289560">
                  <a:moveTo>
                    <a:pt x="728472" y="283464"/>
                  </a:moveTo>
                  <a:lnTo>
                    <a:pt x="714756" y="283464"/>
                  </a:lnTo>
                  <a:lnTo>
                    <a:pt x="720852" y="277368"/>
                  </a:lnTo>
                  <a:lnTo>
                    <a:pt x="728472" y="277368"/>
                  </a:lnTo>
                  <a:lnTo>
                    <a:pt x="728472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4417529" y="3676992"/>
            <a:ext cx="139700" cy="173990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9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053840" y="6559295"/>
            <a:ext cx="655320" cy="291465"/>
            <a:chOff x="4053840" y="6559295"/>
            <a:chExt cx="655320" cy="291465"/>
          </a:xfrm>
        </p:grpSpPr>
        <p:pic>
          <p:nvPicPr>
            <p:cNvPr id="101" name="object 10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53840" y="6559295"/>
              <a:ext cx="655320" cy="2910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053840" y="6559295"/>
              <a:ext cx="655320" cy="291465"/>
            </a:xfrm>
            <a:custGeom>
              <a:avLst/>
              <a:gdLst/>
              <a:ahLst/>
              <a:cxnLst/>
              <a:rect l="l" t="t" r="r" b="b"/>
              <a:pathLst>
                <a:path w="655320" h="291465">
                  <a:moveTo>
                    <a:pt x="652272" y="291084"/>
                  </a:moveTo>
                  <a:lnTo>
                    <a:pt x="1524" y="291084"/>
                  </a:lnTo>
                  <a:lnTo>
                    <a:pt x="0" y="288036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652272" y="0"/>
                  </a:lnTo>
                  <a:lnTo>
                    <a:pt x="655320" y="3048"/>
                  </a:lnTo>
                  <a:lnTo>
                    <a:pt x="655320" y="7620"/>
                  </a:lnTo>
                  <a:lnTo>
                    <a:pt x="12192" y="7620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3"/>
                  </a:lnTo>
                  <a:lnTo>
                    <a:pt x="655320" y="283463"/>
                  </a:lnTo>
                  <a:lnTo>
                    <a:pt x="655320" y="288036"/>
                  </a:lnTo>
                  <a:lnTo>
                    <a:pt x="652272" y="291084"/>
                  </a:lnTo>
                  <a:close/>
                </a:path>
                <a:path w="655320" h="291465">
                  <a:moveTo>
                    <a:pt x="12192" y="13716"/>
                  </a:moveTo>
                  <a:lnTo>
                    <a:pt x="6096" y="13716"/>
                  </a:lnTo>
                  <a:lnTo>
                    <a:pt x="12192" y="7620"/>
                  </a:lnTo>
                  <a:lnTo>
                    <a:pt x="12192" y="13716"/>
                  </a:lnTo>
                  <a:close/>
                </a:path>
                <a:path w="655320" h="291465">
                  <a:moveTo>
                    <a:pt x="641604" y="13716"/>
                  </a:moveTo>
                  <a:lnTo>
                    <a:pt x="12192" y="13716"/>
                  </a:lnTo>
                  <a:lnTo>
                    <a:pt x="12192" y="7620"/>
                  </a:lnTo>
                  <a:lnTo>
                    <a:pt x="641604" y="7620"/>
                  </a:lnTo>
                  <a:lnTo>
                    <a:pt x="641604" y="13716"/>
                  </a:lnTo>
                  <a:close/>
                </a:path>
                <a:path w="655320" h="291465">
                  <a:moveTo>
                    <a:pt x="641604" y="283463"/>
                  </a:moveTo>
                  <a:lnTo>
                    <a:pt x="641604" y="7620"/>
                  </a:lnTo>
                  <a:lnTo>
                    <a:pt x="649224" y="13716"/>
                  </a:lnTo>
                  <a:lnTo>
                    <a:pt x="655320" y="13716"/>
                  </a:lnTo>
                  <a:lnTo>
                    <a:pt x="655320" y="277368"/>
                  </a:lnTo>
                  <a:lnTo>
                    <a:pt x="649224" y="277368"/>
                  </a:lnTo>
                  <a:lnTo>
                    <a:pt x="641604" y="283463"/>
                  </a:lnTo>
                  <a:close/>
                </a:path>
                <a:path w="655320" h="291465">
                  <a:moveTo>
                    <a:pt x="655320" y="13716"/>
                  </a:moveTo>
                  <a:lnTo>
                    <a:pt x="649224" y="13716"/>
                  </a:lnTo>
                  <a:lnTo>
                    <a:pt x="641604" y="7620"/>
                  </a:lnTo>
                  <a:lnTo>
                    <a:pt x="655320" y="7620"/>
                  </a:lnTo>
                  <a:lnTo>
                    <a:pt x="655320" y="13716"/>
                  </a:lnTo>
                  <a:close/>
                </a:path>
                <a:path w="655320" h="291465">
                  <a:moveTo>
                    <a:pt x="12192" y="283463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3"/>
                  </a:lnTo>
                  <a:close/>
                </a:path>
                <a:path w="655320" h="291465">
                  <a:moveTo>
                    <a:pt x="641604" y="283463"/>
                  </a:moveTo>
                  <a:lnTo>
                    <a:pt x="12192" y="283463"/>
                  </a:lnTo>
                  <a:lnTo>
                    <a:pt x="12192" y="277368"/>
                  </a:lnTo>
                  <a:lnTo>
                    <a:pt x="641604" y="277368"/>
                  </a:lnTo>
                  <a:lnTo>
                    <a:pt x="641604" y="283463"/>
                  </a:lnTo>
                  <a:close/>
                </a:path>
                <a:path w="655320" h="291465">
                  <a:moveTo>
                    <a:pt x="655320" y="283463"/>
                  </a:moveTo>
                  <a:lnTo>
                    <a:pt x="641604" y="283463"/>
                  </a:lnTo>
                  <a:lnTo>
                    <a:pt x="649224" y="277368"/>
                  </a:lnTo>
                  <a:lnTo>
                    <a:pt x="655320" y="277368"/>
                  </a:lnTo>
                  <a:lnTo>
                    <a:pt x="655320" y="283463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4910328" y="3845052"/>
            <a:ext cx="1870075" cy="299085"/>
            <a:chOff x="4910328" y="3845052"/>
            <a:chExt cx="1870075" cy="299085"/>
          </a:xfrm>
        </p:grpSpPr>
        <p:pic>
          <p:nvPicPr>
            <p:cNvPr id="104" name="object 10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10328" y="3845052"/>
              <a:ext cx="1869948" cy="29870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910328" y="3845052"/>
              <a:ext cx="1870075" cy="299085"/>
            </a:xfrm>
            <a:custGeom>
              <a:avLst/>
              <a:gdLst/>
              <a:ahLst/>
              <a:cxnLst/>
              <a:rect l="l" t="t" r="r" b="b"/>
              <a:pathLst>
                <a:path w="1870075" h="299085">
                  <a:moveTo>
                    <a:pt x="1866900" y="298703"/>
                  </a:moveTo>
                  <a:lnTo>
                    <a:pt x="3048" y="298703"/>
                  </a:lnTo>
                  <a:lnTo>
                    <a:pt x="0" y="29565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66900" y="0"/>
                  </a:lnTo>
                  <a:lnTo>
                    <a:pt x="1869948" y="3048"/>
                  </a:lnTo>
                  <a:lnTo>
                    <a:pt x="1869948" y="6096"/>
                  </a:lnTo>
                  <a:lnTo>
                    <a:pt x="12192" y="6096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286512"/>
                  </a:lnTo>
                  <a:lnTo>
                    <a:pt x="6096" y="286512"/>
                  </a:lnTo>
                  <a:lnTo>
                    <a:pt x="12192" y="292608"/>
                  </a:lnTo>
                  <a:lnTo>
                    <a:pt x="1869948" y="292608"/>
                  </a:lnTo>
                  <a:lnTo>
                    <a:pt x="1869948" y="295656"/>
                  </a:lnTo>
                  <a:lnTo>
                    <a:pt x="1866900" y="298703"/>
                  </a:lnTo>
                  <a:close/>
                </a:path>
                <a:path w="1870075" h="299085">
                  <a:moveTo>
                    <a:pt x="12192" y="13716"/>
                  </a:moveTo>
                  <a:lnTo>
                    <a:pt x="6096" y="13716"/>
                  </a:lnTo>
                  <a:lnTo>
                    <a:pt x="12192" y="6096"/>
                  </a:lnTo>
                  <a:lnTo>
                    <a:pt x="12192" y="13716"/>
                  </a:lnTo>
                  <a:close/>
                </a:path>
                <a:path w="1870075" h="299085">
                  <a:moveTo>
                    <a:pt x="1857755" y="13716"/>
                  </a:moveTo>
                  <a:lnTo>
                    <a:pt x="12192" y="13716"/>
                  </a:lnTo>
                  <a:lnTo>
                    <a:pt x="12192" y="6096"/>
                  </a:lnTo>
                  <a:lnTo>
                    <a:pt x="1857755" y="6096"/>
                  </a:lnTo>
                  <a:lnTo>
                    <a:pt x="1857755" y="13716"/>
                  </a:lnTo>
                  <a:close/>
                </a:path>
                <a:path w="1870075" h="299085">
                  <a:moveTo>
                    <a:pt x="1857755" y="292608"/>
                  </a:moveTo>
                  <a:lnTo>
                    <a:pt x="1857755" y="6096"/>
                  </a:lnTo>
                  <a:lnTo>
                    <a:pt x="1863851" y="13716"/>
                  </a:lnTo>
                  <a:lnTo>
                    <a:pt x="1869948" y="13716"/>
                  </a:lnTo>
                  <a:lnTo>
                    <a:pt x="1869948" y="286512"/>
                  </a:lnTo>
                  <a:lnTo>
                    <a:pt x="1863851" y="286512"/>
                  </a:lnTo>
                  <a:lnTo>
                    <a:pt x="1857755" y="292608"/>
                  </a:lnTo>
                  <a:close/>
                </a:path>
                <a:path w="1870075" h="299085">
                  <a:moveTo>
                    <a:pt x="1869948" y="13716"/>
                  </a:moveTo>
                  <a:lnTo>
                    <a:pt x="1863851" y="13716"/>
                  </a:lnTo>
                  <a:lnTo>
                    <a:pt x="1857755" y="6096"/>
                  </a:lnTo>
                  <a:lnTo>
                    <a:pt x="1869948" y="6096"/>
                  </a:lnTo>
                  <a:lnTo>
                    <a:pt x="1869948" y="13716"/>
                  </a:lnTo>
                  <a:close/>
                </a:path>
                <a:path w="1870075" h="299085">
                  <a:moveTo>
                    <a:pt x="12192" y="292608"/>
                  </a:moveTo>
                  <a:lnTo>
                    <a:pt x="6096" y="286512"/>
                  </a:lnTo>
                  <a:lnTo>
                    <a:pt x="12192" y="286512"/>
                  </a:lnTo>
                  <a:lnTo>
                    <a:pt x="12192" y="292608"/>
                  </a:lnTo>
                  <a:close/>
                </a:path>
                <a:path w="1870075" h="299085">
                  <a:moveTo>
                    <a:pt x="1857755" y="292608"/>
                  </a:moveTo>
                  <a:lnTo>
                    <a:pt x="12192" y="292608"/>
                  </a:lnTo>
                  <a:lnTo>
                    <a:pt x="12192" y="286512"/>
                  </a:lnTo>
                  <a:lnTo>
                    <a:pt x="1857755" y="286512"/>
                  </a:lnTo>
                  <a:lnTo>
                    <a:pt x="1857755" y="292608"/>
                  </a:lnTo>
                  <a:close/>
                </a:path>
                <a:path w="1870075" h="299085">
                  <a:moveTo>
                    <a:pt x="1869948" y="292608"/>
                  </a:moveTo>
                  <a:lnTo>
                    <a:pt x="1857755" y="292608"/>
                  </a:lnTo>
                  <a:lnTo>
                    <a:pt x="1863851" y="286512"/>
                  </a:lnTo>
                  <a:lnTo>
                    <a:pt x="1869948" y="286512"/>
                  </a:lnTo>
                  <a:lnTo>
                    <a:pt x="1869948" y="292608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4910328" y="4273296"/>
            <a:ext cx="1870075" cy="291465"/>
            <a:chOff x="4910328" y="4273296"/>
            <a:chExt cx="1870075" cy="291465"/>
          </a:xfrm>
        </p:grpSpPr>
        <p:pic>
          <p:nvPicPr>
            <p:cNvPr id="107" name="object 10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10328" y="4273296"/>
              <a:ext cx="1869948" cy="291084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4910328" y="4273296"/>
              <a:ext cx="1870075" cy="291465"/>
            </a:xfrm>
            <a:custGeom>
              <a:avLst/>
              <a:gdLst/>
              <a:ahLst/>
              <a:cxnLst/>
              <a:rect l="l" t="t" r="r" b="b"/>
              <a:pathLst>
                <a:path w="1870075" h="291464">
                  <a:moveTo>
                    <a:pt x="1866900" y="291084"/>
                  </a:moveTo>
                  <a:lnTo>
                    <a:pt x="3048" y="291084"/>
                  </a:lnTo>
                  <a:lnTo>
                    <a:pt x="0" y="28803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66900" y="0"/>
                  </a:lnTo>
                  <a:lnTo>
                    <a:pt x="1869948" y="3048"/>
                  </a:lnTo>
                  <a:lnTo>
                    <a:pt x="1869948" y="7620"/>
                  </a:lnTo>
                  <a:lnTo>
                    <a:pt x="12192" y="7620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3"/>
                  </a:lnTo>
                  <a:lnTo>
                    <a:pt x="1869948" y="283463"/>
                  </a:lnTo>
                  <a:lnTo>
                    <a:pt x="1869948" y="288036"/>
                  </a:lnTo>
                  <a:lnTo>
                    <a:pt x="1866900" y="291084"/>
                  </a:lnTo>
                  <a:close/>
                </a:path>
                <a:path w="1870075" h="291464">
                  <a:moveTo>
                    <a:pt x="12192" y="13716"/>
                  </a:moveTo>
                  <a:lnTo>
                    <a:pt x="6096" y="13716"/>
                  </a:lnTo>
                  <a:lnTo>
                    <a:pt x="12192" y="7620"/>
                  </a:lnTo>
                  <a:lnTo>
                    <a:pt x="12192" y="13716"/>
                  </a:lnTo>
                  <a:close/>
                </a:path>
                <a:path w="1870075" h="291464">
                  <a:moveTo>
                    <a:pt x="1857755" y="13716"/>
                  </a:moveTo>
                  <a:lnTo>
                    <a:pt x="12192" y="13716"/>
                  </a:lnTo>
                  <a:lnTo>
                    <a:pt x="12192" y="7620"/>
                  </a:lnTo>
                  <a:lnTo>
                    <a:pt x="1857755" y="7620"/>
                  </a:lnTo>
                  <a:lnTo>
                    <a:pt x="1857755" y="13716"/>
                  </a:lnTo>
                  <a:close/>
                </a:path>
                <a:path w="1870075" h="291464">
                  <a:moveTo>
                    <a:pt x="1857755" y="283463"/>
                  </a:moveTo>
                  <a:lnTo>
                    <a:pt x="1857755" y="7620"/>
                  </a:lnTo>
                  <a:lnTo>
                    <a:pt x="1863851" y="13716"/>
                  </a:lnTo>
                  <a:lnTo>
                    <a:pt x="1869948" y="13716"/>
                  </a:lnTo>
                  <a:lnTo>
                    <a:pt x="1869948" y="277368"/>
                  </a:lnTo>
                  <a:lnTo>
                    <a:pt x="1863851" y="277368"/>
                  </a:lnTo>
                  <a:lnTo>
                    <a:pt x="1857755" y="283463"/>
                  </a:lnTo>
                  <a:close/>
                </a:path>
                <a:path w="1870075" h="291464">
                  <a:moveTo>
                    <a:pt x="1869948" y="13716"/>
                  </a:moveTo>
                  <a:lnTo>
                    <a:pt x="1863851" y="13716"/>
                  </a:lnTo>
                  <a:lnTo>
                    <a:pt x="1857755" y="7620"/>
                  </a:lnTo>
                  <a:lnTo>
                    <a:pt x="1869948" y="7620"/>
                  </a:lnTo>
                  <a:lnTo>
                    <a:pt x="1869948" y="13716"/>
                  </a:lnTo>
                  <a:close/>
                </a:path>
                <a:path w="1870075" h="291464">
                  <a:moveTo>
                    <a:pt x="12192" y="283463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3"/>
                  </a:lnTo>
                  <a:close/>
                </a:path>
                <a:path w="1870075" h="291464">
                  <a:moveTo>
                    <a:pt x="1857755" y="283463"/>
                  </a:moveTo>
                  <a:lnTo>
                    <a:pt x="12192" y="283463"/>
                  </a:lnTo>
                  <a:lnTo>
                    <a:pt x="12192" y="277368"/>
                  </a:lnTo>
                  <a:lnTo>
                    <a:pt x="1857755" y="277368"/>
                  </a:lnTo>
                  <a:lnTo>
                    <a:pt x="1857755" y="283463"/>
                  </a:lnTo>
                  <a:close/>
                </a:path>
                <a:path w="1870075" h="291464">
                  <a:moveTo>
                    <a:pt x="1869948" y="283463"/>
                  </a:moveTo>
                  <a:lnTo>
                    <a:pt x="1857755" y="283463"/>
                  </a:lnTo>
                  <a:lnTo>
                    <a:pt x="1863851" y="277368"/>
                  </a:lnTo>
                  <a:lnTo>
                    <a:pt x="1869948" y="277368"/>
                  </a:lnTo>
                  <a:lnTo>
                    <a:pt x="1869948" y="283463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4910328" y="4703064"/>
            <a:ext cx="1870075" cy="289560"/>
            <a:chOff x="4910328" y="4703064"/>
            <a:chExt cx="1870075" cy="289560"/>
          </a:xfrm>
        </p:grpSpPr>
        <p:pic>
          <p:nvPicPr>
            <p:cNvPr id="110" name="object 11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10328" y="4703064"/>
              <a:ext cx="1869948" cy="28956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4910328" y="4703064"/>
              <a:ext cx="1870075" cy="289560"/>
            </a:xfrm>
            <a:custGeom>
              <a:avLst/>
              <a:gdLst/>
              <a:ahLst/>
              <a:cxnLst/>
              <a:rect l="l" t="t" r="r" b="b"/>
              <a:pathLst>
                <a:path w="1870075" h="289560">
                  <a:moveTo>
                    <a:pt x="1866900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66900" y="0"/>
                  </a:lnTo>
                  <a:lnTo>
                    <a:pt x="1869948" y="3048"/>
                  </a:lnTo>
                  <a:lnTo>
                    <a:pt x="1869948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275844"/>
                  </a:lnTo>
                  <a:lnTo>
                    <a:pt x="6096" y="275844"/>
                  </a:lnTo>
                  <a:lnTo>
                    <a:pt x="12192" y="283464"/>
                  </a:lnTo>
                  <a:lnTo>
                    <a:pt x="1869948" y="283464"/>
                  </a:lnTo>
                  <a:lnTo>
                    <a:pt x="1869948" y="286512"/>
                  </a:lnTo>
                  <a:lnTo>
                    <a:pt x="1866900" y="289560"/>
                  </a:lnTo>
                  <a:close/>
                </a:path>
                <a:path w="1870075" h="28956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1870075" h="289560">
                  <a:moveTo>
                    <a:pt x="1857755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1857755" y="6096"/>
                  </a:lnTo>
                  <a:lnTo>
                    <a:pt x="1857755" y="12192"/>
                  </a:lnTo>
                  <a:close/>
                </a:path>
                <a:path w="1870075" h="289560">
                  <a:moveTo>
                    <a:pt x="1857755" y="283464"/>
                  </a:moveTo>
                  <a:lnTo>
                    <a:pt x="1857755" y="6096"/>
                  </a:lnTo>
                  <a:lnTo>
                    <a:pt x="1863851" y="12192"/>
                  </a:lnTo>
                  <a:lnTo>
                    <a:pt x="1869948" y="12192"/>
                  </a:lnTo>
                  <a:lnTo>
                    <a:pt x="1869948" y="275844"/>
                  </a:lnTo>
                  <a:lnTo>
                    <a:pt x="1863851" y="275844"/>
                  </a:lnTo>
                  <a:lnTo>
                    <a:pt x="1857755" y="283464"/>
                  </a:lnTo>
                  <a:close/>
                </a:path>
                <a:path w="1870075" h="289560">
                  <a:moveTo>
                    <a:pt x="1869948" y="12192"/>
                  </a:moveTo>
                  <a:lnTo>
                    <a:pt x="1863851" y="12192"/>
                  </a:lnTo>
                  <a:lnTo>
                    <a:pt x="1857755" y="6096"/>
                  </a:lnTo>
                  <a:lnTo>
                    <a:pt x="1869948" y="6096"/>
                  </a:lnTo>
                  <a:lnTo>
                    <a:pt x="1869948" y="12192"/>
                  </a:lnTo>
                  <a:close/>
                </a:path>
                <a:path w="1870075" h="289560">
                  <a:moveTo>
                    <a:pt x="12192" y="283464"/>
                  </a:moveTo>
                  <a:lnTo>
                    <a:pt x="6096" y="275844"/>
                  </a:lnTo>
                  <a:lnTo>
                    <a:pt x="12192" y="275844"/>
                  </a:lnTo>
                  <a:lnTo>
                    <a:pt x="12192" y="283464"/>
                  </a:lnTo>
                  <a:close/>
                </a:path>
                <a:path w="1870075" h="289560">
                  <a:moveTo>
                    <a:pt x="1857755" y="283464"/>
                  </a:moveTo>
                  <a:lnTo>
                    <a:pt x="12192" y="283464"/>
                  </a:lnTo>
                  <a:lnTo>
                    <a:pt x="12192" y="275844"/>
                  </a:lnTo>
                  <a:lnTo>
                    <a:pt x="1857755" y="275844"/>
                  </a:lnTo>
                  <a:lnTo>
                    <a:pt x="1857755" y="283464"/>
                  </a:lnTo>
                  <a:close/>
                </a:path>
                <a:path w="1870075" h="289560">
                  <a:moveTo>
                    <a:pt x="1869948" y="283464"/>
                  </a:moveTo>
                  <a:lnTo>
                    <a:pt x="1857755" y="283464"/>
                  </a:lnTo>
                  <a:lnTo>
                    <a:pt x="1863851" y="275844"/>
                  </a:lnTo>
                  <a:lnTo>
                    <a:pt x="1869948" y="275844"/>
                  </a:lnTo>
                  <a:lnTo>
                    <a:pt x="1869948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4910328" y="5131307"/>
            <a:ext cx="1870075" cy="567055"/>
            <a:chOff x="4910328" y="5131307"/>
            <a:chExt cx="1870075" cy="567055"/>
          </a:xfrm>
        </p:grpSpPr>
        <p:pic>
          <p:nvPicPr>
            <p:cNvPr id="113" name="object 11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10328" y="5131307"/>
              <a:ext cx="1869948" cy="566928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4910328" y="5131307"/>
              <a:ext cx="1870075" cy="567055"/>
            </a:xfrm>
            <a:custGeom>
              <a:avLst/>
              <a:gdLst/>
              <a:ahLst/>
              <a:cxnLst/>
              <a:rect l="l" t="t" r="r" b="b"/>
              <a:pathLst>
                <a:path w="1870075" h="567054">
                  <a:moveTo>
                    <a:pt x="1866900" y="566928"/>
                  </a:moveTo>
                  <a:lnTo>
                    <a:pt x="3048" y="566928"/>
                  </a:lnTo>
                  <a:lnTo>
                    <a:pt x="0" y="563880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66900" y="0"/>
                  </a:lnTo>
                  <a:lnTo>
                    <a:pt x="1869948" y="3048"/>
                  </a:lnTo>
                  <a:lnTo>
                    <a:pt x="1869948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553212"/>
                  </a:lnTo>
                  <a:lnTo>
                    <a:pt x="6096" y="553212"/>
                  </a:lnTo>
                  <a:lnTo>
                    <a:pt x="12192" y="560832"/>
                  </a:lnTo>
                  <a:lnTo>
                    <a:pt x="1869948" y="560832"/>
                  </a:lnTo>
                  <a:lnTo>
                    <a:pt x="1869948" y="563880"/>
                  </a:lnTo>
                  <a:lnTo>
                    <a:pt x="1866900" y="566928"/>
                  </a:lnTo>
                  <a:close/>
                </a:path>
                <a:path w="1870075" h="567054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1870075" h="567054">
                  <a:moveTo>
                    <a:pt x="1857755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1857755" y="6096"/>
                  </a:lnTo>
                  <a:lnTo>
                    <a:pt x="1857755" y="12192"/>
                  </a:lnTo>
                  <a:close/>
                </a:path>
                <a:path w="1870075" h="567054">
                  <a:moveTo>
                    <a:pt x="1857755" y="560832"/>
                  </a:moveTo>
                  <a:lnTo>
                    <a:pt x="1857755" y="6096"/>
                  </a:lnTo>
                  <a:lnTo>
                    <a:pt x="1863851" y="12192"/>
                  </a:lnTo>
                  <a:lnTo>
                    <a:pt x="1869948" y="12192"/>
                  </a:lnTo>
                  <a:lnTo>
                    <a:pt x="1869948" y="553212"/>
                  </a:lnTo>
                  <a:lnTo>
                    <a:pt x="1863851" y="553212"/>
                  </a:lnTo>
                  <a:lnTo>
                    <a:pt x="1857755" y="560832"/>
                  </a:lnTo>
                  <a:close/>
                </a:path>
                <a:path w="1870075" h="567054">
                  <a:moveTo>
                    <a:pt x="1869948" y="12192"/>
                  </a:moveTo>
                  <a:lnTo>
                    <a:pt x="1863851" y="12192"/>
                  </a:lnTo>
                  <a:lnTo>
                    <a:pt x="1857755" y="6096"/>
                  </a:lnTo>
                  <a:lnTo>
                    <a:pt x="1869948" y="6096"/>
                  </a:lnTo>
                  <a:lnTo>
                    <a:pt x="1869948" y="12192"/>
                  </a:lnTo>
                  <a:close/>
                </a:path>
                <a:path w="1870075" h="567054">
                  <a:moveTo>
                    <a:pt x="12192" y="560832"/>
                  </a:moveTo>
                  <a:lnTo>
                    <a:pt x="6096" y="553212"/>
                  </a:lnTo>
                  <a:lnTo>
                    <a:pt x="12192" y="553212"/>
                  </a:lnTo>
                  <a:lnTo>
                    <a:pt x="12192" y="560832"/>
                  </a:lnTo>
                  <a:close/>
                </a:path>
                <a:path w="1870075" h="567054">
                  <a:moveTo>
                    <a:pt x="1857755" y="560832"/>
                  </a:moveTo>
                  <a:lnTo>
                    <a:pt x="12192" y="560832"/>
                  </a:lnTo>
                  <a:lnTo>
                    <a:pt x="12192" y="553212"/>
                  </a:lnTo>
                  <a:lnTo>
                    <a:pt x="1857755" y="553212"/>
                  </a:lnTo>
                  <a:lnTo>
                    <a:pt x="1857755" y="560832"/>
                  </a:lnTo>
                  <a:close/>
                </a:path>
                <a:path w="1870075" h="567054">
                  <a:moveTo>
                    <a:pt x="1869948" y="560832"/>
                  </a:moveTo>
                  <a:lnTo>
                    <a:pt x="1857755" y="560832"/>
                  </a:lnTo>
                  <a:lnTo>
                    <a:pt x="1863851" y="553212"/>
                  </a:lnTo>
                  <a:lnTo>
                    <a:pt x="1869948" y="553212"/>
                  </a:lnTo>
                  <a:lnTo>
                    <a:pt x="1869948" y="560832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4995167" y="1319226"/>
            <a:ext cx="1670050" cy="4371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222885">
              <a:lnSpc>
                <a:spcPct val="156300"/>
              </a:lnSpc>
              <a:spcBef>
                <a:spcPts val="95"/>
              </a:spcBef>
            </a:pP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у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й</a:t>
            </a:r>
            <a:r>
              <a:rPr sz="18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язы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к  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Математика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Физика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Химия</a:t>
            </a:r>
            <a:endParaRPr sz="1800">
              <a:latin typeface="Times New Roman"/>
              <a:cs typeface="Times New Roman"/>
            </a:endParaRPr>
          </a:p>
          <a:p>
            <a:pPr marL="13970" marR="5080">
              <a:lnSpc>
                <a:spcPct val="100000"/>
              </a:lnSpc>
              <a:spcBef>
                <a:spcPts val="1210"/>
              </a:spcBef>
            </a:pP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Информатика</a:t>
            </a:r>
            <a:r>
              <a:rPr sz="1800" b="1" spc="-8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и </a:t>
            </a:r>
            <a:r>
              <a:rPr sz="1800" b="1" spc="-43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ИКТ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Биология</a:t>
            </a:r>
            <a:endParaRPr sz="1800">
              <a:latin typeface="Times New Roman"/>
              <a:cs typeface="Times New Roman"/>
            </a:endParaRPr>
          </a:p>
          <a:p>
            <a:pPr marL="12700" marR="549275">
              <a:lnSpc>
                <a:spcPct val="156100"/>
              </a:lnSpc>
            </a:pP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История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40" dirty="0">
                <a:solidFill>
                  <a:srgbClr val="001F60"/>
                </a:solidFill>
                <a:latin typeface="Times New Roman"/>
                <a:cs typeface="Times New Roman"/>
              </a:rPr>
              <a:t>Г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г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ф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я</a:t>
            </a:r>
            <a:endParaRPr sz="1800">
              <a:latin typeface="Times New Roman"/>
              <a:cs typeface="Times New Roman"/>
            </a:endParaRPr>
          </a:p>
          <a:p>
            <a:pPr marL="12700" marR="226060">
              <a:lnSpc>
                <a:spcPct val="100000"/>
              </a:lnSpc>
              <a:spcBef>
                <a:spcPts val="1225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ы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е 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языки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4767072" y="6559295"/>
            <a:ext cx="2013585" cy="299085"/>
            <a:chOff x="4767072" y="6559295"/>
            <a:chExt cx="2013585" cy="299085"/>
          </a:xfrm>
        </p:grpSpPr>
        <p:pic>
          <p:nvPicPr>
            <p:cNvPr id="117" name="object 11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67072" y="6559295"/>
              <a:ext cx="2013204" cy="298703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4767072" y="6559295"/>
              <a:ext cx="2013585" cy="299085"/>
            </a:xfrm>
            <a:custGeom>
              <a:avLst/>
              <a:gdLst/>
              <a:ahLst/>
              <a:cxnLst/>
              <a:rect l="l" t="t" r="r" b="b"/>
              <a:pathLst>
                <a:path w="2013584" h="299084">
                  <a:moveTo>
                    <a:pt x="2010155" y="298703"/>
                  </a:moveTo>
                  <a:lnTo>
                    <a:pt x="3048" y="298703"/>
                  </a:lnTo>
                  <a:lnTo>
                    <a:pt x="0" y="29565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2010155" y="0"/>
                  </a:lnTo>
                  <a:lnTo>
                    <a:pt x="2013204" y="3048"/>
                  </a:lnTo>
                  <a:lnTo>
                    <a:pt x="2013204" y="7620"/>
                  </a:lnTo>
                  <a:lnTo>
                    <a:pt x="13716" y="7620"/>
                  </a:lnTo>
                  <a:lnTo>
                    <a:pt x="6096" y="13716"/>
                  </a:lnTo>
                  <a:lnTo>
                    <a:pt x="13716" y="13716"/>
                  </a:lnTo>
                  <a:lnTo>
                    <a:pt x="13716" y="286512"/>
                  </a:lnTo>
                  <a:lnTo>
                    <a:pt x="6096" y="286512"/>
                  </a:lnTo>
                  <a:lnTo>
                    <a:pt x="13716" y="292608"/>
                  </a:lnTo>
                  <a:lnTo>
                    <a:pt x="2013204" y="292608"/>
                  </a:lnTo>
                  <a:lnTo>
                    <a:pt x="2013204" y="295656"/>
                  </a:lnTo>
                  <a:lnTo>
                    <a:pt x="2010155" y="298703"/>
                  </a:lnTo>
                  <a:close/>
                </a:path>
                <a:path w="2013584" h="299084">
                  <a:moveTo>
                    <a:pt x="13716" y="13716"/>
                  </a:moveTo>
                  <a:lnTo>
                    <a:pt x="6096" y="13716"/>
                  </a:lnTo>
                  <a:lnTo>
                    <a:pt x="13716" y="7620"/>
                  </a:lnTo>
                  <a:lnTo>
                    <a:pt x="13716" y="13716"/>
                  </a:lnTo>
                  <a:close/>
                </a:path>
                <a:path w="2013584" h="299084">
                  <a:moveTo>
                    <a:pt x="2001012" y="13716"/>
                  </a:moveTo>
                  <a:lnTo>
                    <a:pt x="13716" y="13716"/>
                  </a:lnTo>
                  <a:lnTo>
                    <a:pt x="13716" y="7620"/>
                  </a:lnTo>
                  <a:lnTo>
                    <a:pt x="2001012" y="7620"/>
                  </a:lnTo>
                  <a:lnTo>
                    <a:pt x="2001012" y="13716"/>
                  </a:lnTo>
                  <a:close/>
                </a:path>
                <a:path w="2013584" h="299084">
                  <a:moveTo>
                    <a:pt x="2001012" y="292608"/>
                  </a:moveTo>
                  <a:lnTo>
                    <a:pt x="2001012" y="7620"/>
                  </a:lnTo>
                  <a:lnTo>
                    <a:pt x="2007108" y="13716"/>
                  </a:lnTo>
                  <a:lnTo>
                    <a:pt x="2013204" y="13716"/>
                  </a:lnTo>
                  <a:lnTo>
                    <a:pt x="2013204" y="286512"/>
                  </a:lnTo>
                  <a:lnTo>
                    <a:pt x="2007108" y="286512"/>
                  </a:lnTo>
                  <a:lnTo>
                    <a:pt x="2001012" y="292608"/>
                  </a:lnTo>
                  <a:close/>
                </a:path>
                <a:path w="2013584" h="299084">
                  <a:moveTo>
                    <a:pt x="2013204" y="13716"/>
                  </a:moveTo>
                  <a:lnTo>
                    <a:pt x="2007108" y="13716"/>
                  </a:lnTo>
                  <a:lnTo>
                    <a:pt x="2001012" y="7620"/>
                  </a:lnTo>
                  <a:lnTo>
                    <a:pt x="2013204" y="7620"/>
                  </a:lnTo>
                  <a:lnTo>
                    <a:pt x="2013204" y="13716"/>
                  </a:lnTo>
                  <a:close/>
                </a:path>
                <a:path w="2013584" h="299084">
                  <a:moveTo>
                    <a:pt x="13716" y="292608"/>
                  </a:moveTo>
                  <a:lnTo>
                    <a:pt x="6096" y="286512"/>
                  </a:lnTo>
                  <a:lnTo>
                    <a:pt x="13716" y="286512"/>
                  </a:lnTo>
                  <a:lnTo>
                    <a:pt x="13716" y="292608"/>
                  </a:lnTo>
                  <a:close/>
                </a:path>
                <a:path w="2013584" h="299084">
                  <a:moveTo>
                    <a:pt x="2001012" y="292608"/>
                  </a:moveTo>
                  <a:lnTo>
                    <a:pt x="13716" y="292608"/>
                  </a:lnTo>
                  <a:lnTo>
                    <a:pt x="13716" y="286512"/>
                  </a:lnTo>
                  <a:lnTo>
                    <a:pt x="2001012" y="286512"/>
                  </a:lnTo>
                  <a:lnTo>
                    <a:pt x="2001012" y="292608"/>
                  </a:lnTo>
                  <a:close/>
                </a:path>
                <a:path w="2013584" h="299084">
                  <a:moveTo>
                    <a:pt x="2013204" y="292608"/>
                  </a:moveTo>
                  <a:lnTo>
                    <a:pt x="2001012" y="292608"/>
                  </a:lnTo>
                  <a:lnTo>
                    <a:pt x="2007108" y="286512"/>
                  </a:lnTo>
                  <a:lnTo>
                    <a:pt x="2013204" y="286512"/>
                  </a:lnTo>
                  <a:lnTo>
                    <a:pt x="2013204" y="292608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4767072" y="6131052"/>
            <a:ext cx="2013585" cy="289560"/>
            <a:chOff x="4767072" y="6131052"/>
            <a:chExt cx="2013585" cy="289560"/>
          </a:xfrm>
        </p:grpSpPr>
        <p:pic>
          <p:nvPicPr>
            <p:cNvPr id="120" name="object 12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67072" y="6131052"/>
              <a:ext cx="2013204" cy="289560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4767072" y="6131052"/>
              <a:ext cx="2013585" cy="289560"/>
            </a:xfrm>
            <a:custGeom>
              <a:avLst/>
              <a:gdLst/>
              <a:ahLst/>
              <a:cxnLst/>
              <a:rect l="l" t="t" r="r" b="b"/>
              <a:pathLst>
                <a:path w="2013584" h="289560">
                  <a:moveTo>
                    <a:pt x="2010155" y="289560"/>
                  </a:moveTo>
                  <a:lnTo>
                    <a:pt x="3048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2010155" y="0"/>
                  </a:lnTo>
                  <a:lnTo>
                    <a:pt x="2013204" y="3048"/>
                  </a:lnTo>
                  <a:lnTo>
                    <a:pt x="2013204" y="6096"/>
                  </a:lnTo>
                  <a:lnTo>
                    <a:pt x="13716" y="6096"/>
                  </a:lnTo>
                  <a:lnTo>
                    <a:pt x="6096" y="13716"/>
                  </a:lnTo>
                  <a:lnTo>
                    <a:pt x="13716" y="13716"/>
                  </a:lnTo>
                  <a:lnTo>
                    <a:pt x="13716" y="277368"/>
                  </a:lnTo>
                  <a:lnTo>
                    <a:pt x="6096" y="277368"/>
                  </a:lnTo>
                  <a:lnTo>
                    <a:pt x="13716" y="283464"/>
                  </a:lnTo>
                  <a:lnTo>
                    <a:pt x="2013204" y="283464"/>
                  </a:lnTo>
                  <a:lnTo>
                    <a:pt x="2013204" y="286512"/>
                  </a:lnTo>
                  <a:lnTo>
                    <a:pt x="2010155" y="289560"/>
                  </a:lnTo>
                  <a:close/>
                </a:path>
                <a:path w="2013584" h="289560">
                  <a:moveTo>
                    <a:pt x="13716" y="13716"/>
                  </a:moveTo>
                  <a:lnTo>
                    <a:pt x="6096" y="13716"/>
                  </a:lnTo>
                  <a:lnTo>
                    <a:pt x="13716" y="6096"/>
                  </a:lnTo>
                  <a:lnTo>
                    <a:pt x="13716" y="13716"/>
                  </a:lnTo>
                  <a:close/>
                </a:path>
                <a:path w="2013584" h="289560">
                  <a:moveTo>
                    <a:pt x="2001012" y="13716"/>
                  </a:moveTo>
                  <a:lnTo>
                    <a:pt x="13716" y="13716"/>
                  </a:lnTo>
                  <a:lnTo>
                    <a:pt x="13716" y="6096"/>
                  </a:lnTo>
                  <a:lnTo>
                    <a:pt x="2001012" y="6096"/>
                  </a:lnTo>
                  <a:lnTo>
                    <a:pt x="2001012" y="13716"/>
                  </a:lnTo>
                  <a:close/>
                </a:path>
                <a:path w="2013584" h="289560">
                  <a:moveTo>
                    <a:pt x="2001012" y="283464"/>
                  </a:moveTo>
                  <a:lnTo>
                    <a:pt x="2001012" y="6096"/>
                  </a:lnTo>
                  <a:lnTo>
                    <a:pt x="2007108" y="13716"/>
                  </a:lnTo>
                  <a:lnTo>
                    <a:pt x="2013204" y="13716"/>
                  </a:lnTo>
                  <a:lnTo>
                    <a:pt x="2013204" y="277368"/>
                  </a:lnTo>
                  <a:lnTo>
                    <a:pt x="2007108" y="277368"/>
                  </a:lnTo>
                  <a:lnTo>
                    <a:pt x="2001012" y="283464"/>
                  </a:lnTo>
                  <a:close/>
                </a:path>
                <a:path w="2013584" h="289560">
                  <a:moveTo>
                    <a:pt x="2013204" y="13716"/>
                  </a:moveTo>
                  <a:lnTo>
                    <a:pt x="2007108" y="13716"/>
                  </a:lnTo>
                  <a:lnTo>
                    <a:pt x="2001012" y="6096"/>
                  </a:lnTo>
                  <a:lnTo>
                    <a:pt x="2013204" y="6096"/>
                  </a:lnTo>
                  <a:lnTo>
                    <a:pt x="2013204" y="13716"/>
                  </a:lnTo>
                  <a:close/>
                </a:path>
                <a:path w="2013584" h="289560">
                  <a:moveTo>
                    <a:pt x="13716" y="283464"/>
                  </a:moveTo>
                  <a:lnTo>
                    <a:pt x="6096" y="277368"/>
                  </a:lnTo>
                  <a:lnTo>
                    <a:pt x="13716" y="277368"/>
                  </a:lnTo>
                  <a:lnTo>
                    <a:pt x="13716" y="283464"/>
                  </a:lnTo>
                  <a:close/>
                </a:path>
                <a:path w="2013584" h="289560">
                  <a:moveTo>
                    <a:pt x="2001012" y="283464"/>
                  </a:moveTo>
                  <a:lnTo>
                    <a:pt x="13716" y="283464"/>
                  </a:lnTo>
                  <a:lnTo>
                    <a:pt x="13716" y="277368"/>
                  </a:lnTo>
                  <a:lnTo>
                    <a:pt x="2001012" y="277368"/>
                  </a:lnTo>
                  <a:lnTo>
                    <a:pt x="2001012" y="283464"/>
                  </a:lnTo>
                  <a:close/>
                </a:path>
                <a:path w="2013584" h="289560">
                  <a:moveTo>
                    <a:pt x="2013204" y="283464"/>
                  </a:moveTo>
                  <a:lnTo>
                    <a:pt x="2001012" y="283464"/>
                  </a:lnTo>
                  <a:lnTo>
                    <a:pt x="2007108" y="277368"/>
                  </a:lnTo>
                  <a:lnTo>
                    <a:pt x="2013204" y="277368"/>
                  </a:lnTo>
                  <a:lnTo>
                    <a:pt x="2013204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7095173" y="6616682"/>
            <a:ext cx="2284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3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ч.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55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(235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4053840" y="6131052"/>
            <a:ext cx="655320" cy="289560"/>
            <a:chOff x="4053840" y="6131052"/>
            <a:chExt cx="655320" cy="289560"/>
          </a:xfrm>
        </p:grpSpPr>
        <p:pic>
          <p:nvPicPr>
            <p:cNvPr id="124" name="object 12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53840" y="6131052"/>
              <a:ext cx="655320" cy="289560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4053840" y="6131052"/>
              <a:ext cx="655320" cy="289560"/>
            </a:xfrm>
            <a:custGeom>
              <a:avLst/>
              <a:gdLst/>
              <a:ahLst/>
              <a:cxnLst/>
              <a:rect l="l" t="t" r="r" b="b"/>
              <a:pathLst>
                <a:path w="655320" h="289560">
                  <a:moveTo>
                    <a:pt x="652272" y="289560"/>
                  </a:moveTo>
                  <a:lnTo>
                    <a:pt x="1524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652272" y="0"/>
                  </a:lnTo>
                  <a:lnTo>
                    <a:pt x="655320" y="3048"/>
                  </a:lnTo>
                  <a:lnTo>
                    <a:pt x="655320" y="6096"/>
                  </a:lnTo>
                  <a:lnTo>
                    <a:pt x="12192" y="6096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655320" y="283464"/>
                  </a:lnTo>
                  <a:lnTo>
                    <a:pt x="655320" y="286512"/>
                  </a:lnTo>
                  <a:lnTo>
                    <a:pt x="652272" y="289560"/>
                  </a:lnTo>
                  <a:close/>
                </a:path>
                <a:path w="655320" h="289560">
                  <a:moveTo>
                    <a:pt x="12192" y="13716"/>
                  </a:moveTo>
                  <a:lnTo>
                    <a:pt x="6096" y="13716"/>
                  </a:lnTo>
                  <a:lnTo>
                    <a:pt x="12192" y="6096"/>
                  </a:lnTo>
                  <a:lnTo>
                    <a:pt x="12192" y="13716"/>
                  </a:lnTo>
                  <a:close/>
                </a:path>
                <a:path w="655320" h="289560">
                  <a:moveTo>
                    <a:pt x="641604" y="13716"/>
                  </a:moveTo>
                  <a:lnTo>
                    <a:pt x="12192" y="13716"/>
                  </a:lnTo>
                  <a:lnTo>
                    <a:pt x="12192" y="6096"/>
                  </a:lnTo>
                  <a:lnTo>
                    <a:pt x="641604" y="6096"/>
                  </a:lnTo>
                  <a:lnTo>
                    <a:pt x="641604" y="13716"/>
                  </a:lnTo>
                  <a:close/>
                </a:path>
                <a:path w="655320" h="289560">
                  <a:moveTo>
                    <a:pt x="641604" y="283464"/>
                  </a:moveTo>
                  <a:lnTo>
                    <a:pt x="641604" y="6096"/>
                  </a:lnTo>
                  <a:lnTo>
                    <a:pt x="649224" y="13716"/>
                  </a:lnTo>
                  <a:lnTo>
                    <a:pt x="655320" y="13716"/>
                  </a:lnTo>
                  <a:lnTo>
                    <a:pt x="655320" y="277368"/>
                  </a:lnTo>
                  <a:lnTo>
                    <a:pt x="649224" y="277368"/>
                  </a:lnTo>
                  <a:lnTo>
                    <a:pt x="641604" y="283464"/>
                  </a:lnTo>
                  <a:close/>
                </a:path>
                <a:path w="655320" h="289560">
                  <a:moveTo>
                    <a:pt x="655320" y="13716"/>
                  </a:moveTo>
                  <a:lnTo>
                    <a:pt x="649224" y="13716"/>
                  </a:lnTo>
                  <a:lnTo>
                    <a:pt x="641604" y="6096"/>
                  </a:lnTo>
                  <a:lnTo>
                    <a:pt x="655320" y="6096"/>
                  </a:lnTo>
                  <a:lnTo>
                    <a:pt x="655320" y="13716"/>
                  </a:lnTo>
                  <a:close/>
                </a:path>
                <a:path w="655320" h="289560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655320" h="289560">
                  <a:moveTo>
                    <a:pt x="641604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641604" y="277368"/>
                  </a:lnTo>
                  <a:lnTo>
                    <a:pt x="641604" y="283464"/>
                  </a:lnTo>
                  <a:close/>
                </a:path>
                <a:path w="655320" h="289560">
                  <a:moveTo>
                    <a:pt x="655320" y="283464"/>
                  </a:moveTo>
                  <a:lnTo>
                    <a:pt x="641604" y="283464"/>
                  </a:lnTo>
                  <a:lnTo>
                    <a:pt x="649224" y="277368"/>
                  </a:lnTo>
                  <a:lnTo>
                    <a:pt x="655320" y="277368"/>
                  </a:lnTo>
                  <a:lnTo>
                    <a:pt x="655320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4253000" y="5962986"/>
            <a:ext cx="2362835" cy="88201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611505" indent="-599440">
              <a:lnSpc>
                <a:spcPct val="100000"/>
              </a:lnSpc>
              <a:spcBef>
                <a:spcPts val="1310"/>
              </a:spcBef>
              <a:buAutoNum type="arabicPlain" startAt="10"/>
              <a:tabLst>
                <a:tab pos="610870" algn="l"/>
                <a:tab pos="612140" algn="l"/>
              </a:tabLst>
            </a:pP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Обществознание</a:t>
            </a:r>
            <a:endParaRPr sz="1800">
              <a:latin typeface="Times New Roman"/>
              <a:cs typeface="Times New Roman"/>
            </a:endParaRPr>
          </a:p>
          <a:p>
            <a:pPr marL="611505" indent="-593725">
              <a:lnSpc>
                <a:spcPct val="100000"/>
              </a:lnSpc>
              <a:spcBef>
                <a:spcPts val="1210"/>
              </a:spcBef>
              <a:buAutoNum type="arabicPlain" startAt="10"/>
              <a:tabLst>
                <a:tab pos="610870" algn="l"/>
                <a:tab pos="612140" algn="l"/>
              </a:tabLst>
            </a:pP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Литература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6911340" y="3845052"/>
            <a:ext cx="2798445" cy="289560"/>
            <a:chOff x="6911340" y="3845052"/>
            <a:chExt cx="2798445" cy="289560"/>
          </a:xfrm>
        </p:grpSpPr>
        <p:pic>
          <p:nvPicPr>
            <p:cNvPr id="128" name="object 1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11340" y="3845052"/>
              <a:ext cx="2798064" cy="28956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911340" y="3845052"/>
              <a:ext cx="2798445" cy="289560"/>
            </a:xfrm>
            <a:custGeom>
              <a:avLst/>
              <a:gdLst/>
              <a:ahLst/>
              <a:cxnLst/>
              <a:rect l="l" t="t" r="r" b="b"/>
              <a:pathLst>
                <a:path w="2798445" h="289560">
                  <a:moveTo>
                    <a:pt x="2795016" y="289560"/>
                  </a:moveTo>
                  <a:lnTo>
                    <a:pt x="1524" y="289560"/>
                  </a:lnTo>
                  <a:lnTo>
                    <a:pt x="0" y="286512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2795016" y="0"/>
                  </a:lnTo>
                  <a:lnTo>
                    <a:pt x="2798064" y="3048"/>
                  </a:lnTo>
                  <a:lnTo>
                    <a:pt x="2798064" y="6096"/>
                  </a:lnTo>
                  <a:lnTo>
                    <a:pt x="12192" y="6096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277368"/>
                  </a:lnTo>
                  <a:lnTo>
                    <a:pt x="6096" y="277368"/>
                  </a:lnTo>
                  <a:lnTo>
                    <a:pt x="12192" y="283464"/>
                  </a:lnTo>
                  <a:lnTo>
                    <a:pt x="2798064" y="283464"/>
                  </a:lnTo>
                  <a:lnTo>
                    <a:pt x="2798064" y="286512"/>
                  </a:lnTo>
                  <a:lnTo>
                    <a:pt x="2795016" y="289560"/>
                  </a:lnTo>
                  <a:close/>
                </a:path>
                <a:path w="2798445" h="289560">
                  <a:moveTo>
                    <a:pt x="12192" y="13716"/>
                  </a:moveTo>
                  <a:lnTo>
                    <a:pt x="6096" y="13716"/>
                  </a:lnTo>
                  <a:lnTo>
                    <a:pt x="12192" y="6096"/>
                  </a:lnTo>
                  <a:lnTo>
                    <a:pt x="12192" y="13716"/>
                  </a:lnTo>
                  <a:close/>
                </a:path>
                <a:path w="2798445" h="289560">
                  <a:moveTo>
                    <a:pt x="2785872" y="13716"/>
                  </a:moveTo>
                  <a:lnTo>
                    <a:pt x="12192" y="13716"/>
                  </a:lnTo>
                  <a:lnTo>
                    <a:pt x="12192" y="6096"/>
                  </a:lnTo>
                  <a:lnTo>
                    <a:pt x="2785872" y="6096"/>
                  </a:lnTo>
                  <a:lnTo>
                    <a:pt x="2785872" y="13716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2785872" y="6096"/>
                  </a:lnTo>
                  <a:lnTo>
                    <a:pt x="2791968" y="13716"/>
                  </a:lnTo>
                  <a:lnTo>
                    <a:pt x="2798064" y="13716"/>
                  </a:lnTo>
                  <a:lnTo>
                    <a:pt x="2798064" y="277368"/>
                  </a:lnTo>
                  <a:lnTo>
                    <a:pt x="2791968" y="277368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13716"/>
                  </a:moveTo>
                  <a:lnTo>
                    <a:pt x="2791968" y="13716"/>
                  </a:lnTo>
                  <a:lnTo>
                    <a:pt x="2785872" y="6096"/>
                  </a:lnTo>
                  <a:lnTo>
                    <a:pt x="2798064" y="6096"/>
                  </a:lnTo>
                  <a:lnTo>
                    <a:pt x="2798064" y="13716"/>
                  </a:lnTo>
                  <a:close/>
                </a:path>
                <a:path w="2798445" h="289560">
                  <a:moveTo>
                    <a:pt x="12192" y="283464"/>
                  </a:moveTo>
                  <a:lnTo>
                    <a:pt x="6096" y="277368"/>
                  </a:lnTo>
                  <a:lnTo>
                    <a:pt x="12192" y="277368"/>
                  </a:lnTo>
                  <a:lnTo>
                    <a:pt x="12192" y="283464"/>
                  </a:lnTo>
                  <a:close/>
                </a:path>
                <a:path w="2798445" h="289560">
                  <a:moveTo>
                    <a:pt x="2785872" y="283464"/>
                  </a:moveTo>
                  <a:lnTo>
                    <a:pt x="12192" y="283464"/>
                  </a:lnTo>
                  <a:lnTo>
                    <a:pt x="12192" y="277368"/>
                  </a:lnTo>
                  <a:lnTo>
                    <a:pt x="2785872" y="277368"/>
                  </a:lnTo>
                  <a:lnTo>
                    <a:pt x="2785872" y="283464"/>
                  </a:lnTo>
                  <a:close/>
                </a:path>
                <a:path w="2798445" h="289560">
                  <a:moveTo>
                    <a:pt x="2798064" y="283464"/>
                  </a:moveTo>
                  <a:lnTo>
                    <a:pt x="2785872" y="283464"/>
                  </a:lnTo>
                  <a:lnTo>
                    <a:pt x="2791968" y="277368"/>
                  </a:lnTo>
                  <a:lnTo>
                    <a:pt x="2798064" y="277368"/>
                  </a:lnTo>
                  <a:lnTo>
                    <a:pt x="2798064" y="283464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7148541" y="3676992"/>
            <a:ext cx="2324100" cy="274002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1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2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ч.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30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(150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3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часа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(180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15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2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ч.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30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(150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мин.)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225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15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(устная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часть) </a:t>
            </a:r>
            <a:r>
              <a:rPr sz="1800" b="1" spc="-43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2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часа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(120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мин.)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(письменная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часть)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9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3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часа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(180</a:t>
            </a:r>
            <a:r>
              <a:rPr sz="18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320833" y="4187479"/>
            <a:ext cx="183324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indent="-546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До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п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ни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ь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ы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й 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период</a:t>
            </a:r>
            <a:endParaRPr sz="180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  <a:spcBef>
                <a:spcPts val="180"/>
              </a:spcBef>
            </a:pP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Сентябрь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675" y="704088"/>
            <a:ext cx="6368795" cy="5943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7810" y="792011"/>
            <a:ext cx="5284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Повторный</a:t>
            </a:r>
            <a:r>
              <a:rPr dirty="0"/>
              <a:t> </a:t>
            </a:r>
            <a:r>
              <a:rPr spc="-15" dirty="0"/>
              <a:t>допуск участников</a:t>
            </a:r>
            <a:r>
              <a:rPr spc="20" dirty="0"/>
              <a:t> </a:t>
            </a:r>
            <a:r>
              <a:rPr dirty="0"/>
              <a:t>к</a:t>
            </a:r>
            <a:r>
              <a:rPr spc="5" dirty="0"/>
              <a:t> </a:t>
            </a:r>
            <a:r>
              <a:rPr spc="-5" dirty="0"/>
              <a:t>ГИА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80" y="1490472"/>
            <a:ext cx="6793991" cy="11750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82314" y="1675927"/>
            <a:ext cx="662749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получившие 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на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ГИА-9 </a:t>
            </a:r>
            <a:r>
              <a:rPr sz="16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неудовлетворительные </a:t>
            </a:r>
            <a:r>
              <a:rPr sz="16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результаты 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не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более 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чем </a:t>
            </a:r>
            <a:r>
              <a:rPr sz="16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по</a:t>
            </a:r>
            <a:r>
              <a:rPr sz="16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двум</a:t>
            </a:r>
            <a:r>
              <a:rPr sz="16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учебным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предметам</a:t>
            </a:r>
            <a:r>
              <a:rPr sz="1600" b="1" spc="39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(кроме</a:t>
            </a:r>
            <a:r>
              <a:rPr sz="1600" b="1" spc="38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участников</a:t>
            </a:r>
            <a:r>
              <a:rPr sz="1600" b="1" spc="38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ГИА</a:t>
            </a:r>
            <a:r>
              <a:rPr sz="1600" b="1" spc="39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по </a:t>
            </a:r>
            <a:r>
              <a:rPr sz="16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обязательным</a:t>
            </a:r>
            <a:r>
              <a:rPr sz="16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учебным предметам);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5360" y="1574291"/>
            <a:ext cx="8516620" cy="2205355"/>
            <a:chOff x="975360" y="1574291"/>
            <a:chExt cx="8516620" cy="2205355"/>
          </a:xfrm>
        </p:grpSpPr>
        <p:sp>
          <p:nvSpPr>
            <p:cNvPr id="8" name="object 8"/>
            <p:cNvSpPr/>
            <p:nvPr/>
          </p:nvSpPr>
          <p:spPr>
            <a:xfrm>
              <a:off x="987552" y="1636776"/>
              <a:ext cx="2085975" cy="2143125"/>
            </a:xfrm>
            <a:custGeom>
              <a:avLst/>
              <a:gdLst/>
              <a:ahLst/>
              <a:cxnLst/>
              <a:rect l="l" t="t" r="r" b="b"/>
              <a:pathLst>
                <a:path w="2085975" h="2143125">
                  <a:moveTo>
                    <a:pt x="2085670" y="2142743"/>
                  </a:moveTo>
                  <a:lnTo>
                    <a:pt x="0" y="2142743"/>
                  </a:lnTo>
                  <a:lnTo>
                    <a:pt x="0" y="1392935"/>
                  </a:lnTo>
                  <a:lnTo>
                    <a:pt x="1179576" y="1392935"/>
                  </a:lnTo>
                  <a:lnTo>
                    <a:pt x="1179576" y="0"/>
                  </a:lnTo>
                  <a:lnTo>
                    <a:pt x="2085670" y="2142743"/>
                  </a:lnTo>
                  <a:close/>
                </a:path>
              </a:pathLst>
            </a:custGeom>
            <a:solidFill>
              <a:srgbClr val="C8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5360" y="1574291"/>
              <a:ext cx="2111375" cy="2205355"/>
            </a:xfrm>
            <a:custGeom>
              <a:avLst/>
              <a:gdLst/>
              <a:ahLst/>
              <a:cxnLst/>
              <a:rect l="l" t="t" r="r" b="b"/>
              <a:pathLst>
                <a:path w="2111375" h="2205354">
                  <a:moveTo>
                    <a:pt x="1178052" y="1455420"/>
                  </a:moveTo>
                  <a:lnTo>
                    <a:pt x="1178052" y="0"/>
                  </a:lnTo>
                  <a:lnTo>
                    <a:pt x="1204496" y="62483"/>
                  </a:lnTo>
                  <a:lnTo>
                    <a:pt x="1203960" y="62483"/>
                  </a:lnTo>
                  <a:lnTo>
                    <a:pt x="1179575" y="67056"/>
                  </a:lnTo>
                  <a:lnTo>
                    <a:pt x="1203960" y="124751"/>
                  </a:lnTo>
                  <a:lnTo>
                    <a:pt x="1203960" y="1443228"/>
                  </a:lnTo>
                  <a:lnTo>
                    <a:pt x="1191768" y="1443228"/>
                  </a:lnTo>
                  <a:lnTo>
                    <a:pt x="1178052" y="1455420"/>
                  </a:lnTo>
                  <a:close/>
                </a:path>
                <a:path w="2111375" h="2205354">
                  <a:moveTo>
                    <a:pt x="1203960" y="124751"/>
                  </a:moveTo>
                  <a:lnTo>
                    <a:pt x="1179575" y="67056"/>
                  </a:lnTo>
                  <a:lnTo>
                    <a:pt x="1203960" y="62483"/>
                  </a:lnTo>
                  <a:lnTo>
                    <a:pt x="1203960" y="124751"/>
                  </a:lnTo>
                  <a:close/>
                </a:path>
                <a:path w="2111375" h="2205354">
                  <a:moveTo>
                    <a:pt x="2111350" y="2205227"/>
                  </a:moveTo>
                  <a:lnTo>
                    <a:pt x="2083242" y="2205227"/>
                  </a:lnTo>
                  <a:lnTo>
                    <a:pt x="1203960" y="124751"/>
                  </a:lnTo>
                  <a:lnTo>
                    <a:pt x="1203960" y="62483"/>
                  </a:lnTo>
                  <a:lnTo>
                    <a:pt x="1204496" y="62483"/>
                  </a:lnTo>
                  <a:lnTo>
                    <a:pt x="2111350" y="2205227"/>
                  </a:lnTo>
                  <a:close/>
                </a:path>
                <a:path w="2111375" h="2205354">
                  <a:moveTo>
                    <a:pt x="24383" y="2205227"/>
                  </a:moveTo>
                  <a:lnTo>
                    <a:pt x="0" y="2205227"/>
                  </a:lnTo>
                  <a:lnTo>
                    <a:pt x="0" y="1443228"/>
                  </a:lnTo>
                  <a:lnTo>
                    <a:pt x="1178052" y="1443228"/>
                  </a:lnTo>
                  <a:lnTo>
                    <a:pt x="1178052" y="1455420"/>
                  </a:lnTo>
                  <a:lnTo>
                    <a:pt x="24383" y="1455420"/>
                  </a:lnTo>
                  <a:lnTo>
                    <a:pt x="12191" y="1469136"/>
                  </a:lnTo>
                  <a:lnTo>
                    <a:pt x="24383" y="1469136"/>
                  </a:lnTo>
                  <a:lnTo>
                    <a:pt x="24383" y="2205227"/>
                  </a:lnTo>
                  <a:close/>
                </a:path>
                <a:path w="2111375" h="2205354">
                  <a:moveTo>
                    <a:pt x="1203960" y="1469136"/>
                  </a:moveTo>
                  <a:lnTo>
                    <a:pt x="24383" y="1469136"/>
                  </a:lnTo>
                  <a:lnTo>
                    <a:pt x="24383" y="1455420"/>
                  </a:lnTo>
                  <a:lnTo>
                    <a:pt x="1178052" y="1455420"/>
                  </a:lnTo>
                  <a:lnTo>
                    <a:pt x="1191768" y="1443228"/>
                  </a:lnTo>
                  <a:lnTo>
                    <a:pt x="1203960" y="1443228"/>
                  </a:lnTo>
                  <a:lnTo>
                    <a:pt x="1203960" y="1469136"/>
                  </a:lnTo>
                  <a:close/>
                </a:path>
                <a:path w="2111375" h="2205354">
                  <a:moveTo>
                    <a:pt x="24383" y="1469136"/>
                  </a:moveTo>
                  <a:lnTo>
                    <a:pt x="12191" y="1469136"/>
                  </a:lnTo>
                  <a:lnTo>
                    <a:pt x="24383" y="1455420"/>
                  </a:lnTo>
                  <a:lnTo>
                    <a:pt x="24383" y="1469136"/>
                  </a:lnTo>
                  <a:close/>
                </a:path>
              </a:pathLst>
            </a:custGeom>
            <a:solidFill>
              <a:srgbClr val="BA6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5827" y="2848356"/>
              <a:ext cx="6295643" cy="90068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282212" y="3016972"/>
            <a:ext cx="59950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не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явившиеся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 на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экзамены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 по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уважительным</a:t>
            </a:r>
            <a:r>
              <a:rPr sz="1600" b="1" spc="3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причинам</a:t>
            </a:r>
            <a:r>
              <a:rPr sz="16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(неявка </a:t>
            </a:r>
            <a:r>
              <a:rPr sz="1600" b="1" spc="-38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подтверждена</a:t>
            </a:r>
            <a:r>
              <a:rPr sz="1600" b="1" spc="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документально);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79291" y="3779519"/>
            <a:ext cx="6076315" cy="3429000"/>
            <a:chOff x="3479291" y="3779519"/>
            <a:chExt cx="6076315" cy="3429000"/>
          </a:xfrm>
        </p:grpSpPr>
        <p:sp>
          <p:nvSpPr>
            <p:cNvPr id="13" name="object 13"/>
            <p:cNvSpPr/>
            <p:nvPr/>
          </p:nvSpPr>
          <p:spPr>
            <a:xfrm>
              <a:off x="9517380" y="3779519"/>
              <a:ext cx="38100" cy="3429000"/>
            </a:xfrm>
            <a:custGeom>
              <a:avLst/>
              <a:gdLst/>
              <a:ahLst/>
              <a:cxnLst/>
              <a:rect l="l" t="t" r="r" b="b"/>
              <a:pathLst>
                <a:path w="38100" h="3429000">
                  <a:moveTo>
                    <a:pt x="0" y="0"/>
                  </a:moveTo>
                  <a:lnTo>
                    <a:pt x="38099" y="0"/>
                  </a:lnTo>
                  <a:lnTo>
                    <a:pt x="38099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AE">
                <a:alpha val="925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29115" y="606551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19" y="548639"/>
                  </a:moveTo>
                  <a:lnTo>
                    <a:pt x="225175" y="544249"/>
                  </a:lnTo>
                  <a:lnTo>
                    <a:pt x="178853" y="531581"/>
                  </a:lnTo>
                  <a:lnTo>
                    <a:pt x="136144" y="511386"/>
                  </a:lnTo>
                  <a:lnTo>
                    <a:pt x="97837" y="484418"/>
                  </a:lnTo>
                  <a:lnTo>
                    <a:pt x="64722" y="451430"/>
                  </a:lnTo>
                  <a:lnTo>
                    <a:pt x="37592" y="413173"/>
                  </a:lnTo>
                  <a:lnTo>
                    <a:pt x="17234" y="370400"/>
                  </a:lnTo>
                  <a:lnTo>
                    <a:pt x="4440" y="323865"/>
                  </a:lnTo>
                  <a:lnTo>
                    <a:pt x="0" y="274319"/>
                  </a:lnTo>
                  <a:lnTo>
                    <a:pt x="4440" y="225175"/>
                  </a:lnTo>
                  <a:lnTo>
                    <a:pt x="17234" y="178853"/>
                  </a:lnTo>
                  <a:lnTo>
                    <a:pt x="37592" y="136143"/>
                  </a:lnTo>
                  <a:lnTo>
                    <a:pt x="64722" y="97837"/>
                  </a:lnTo>
                  <a:lnTo>
                    <a:pt x="97837" y="64722"/>
                  </a:lnTo>
                  <a:lnTo>
                    <a:pt x="136144" y="37591"/>
                  </a:lnTo>
                  <a:lnTo>
                    <a:pt x="178853" y="17234"/>
                  </a:lnTo>
                  <a:lnTo>
                    <a:pt x="225175" y="4440"/>
                  </a:lnTo>
                  <a:lnTo>
                    <a:pt x="274319" y="0"/>
                  </a:lnTo>
                  <a:lnTo>
                    <a:pt x="323865" y="4440"/>
                  </a:lnTo>
                  <a:lnTo>
                    <a:pt x="370400" y="17234"/>
                  </a:lnTo>
                  <a:lnTo>
                    <a:pt x="413173" y="37591"/>
                  </a:lnTo>
                  <a:lnTo>
                    <a:pt x="451430" y="64722"/>
                  </a:lnTo>
                  <a:lnTo>
                    <a:pt x="484418" y="97837"/>
                  </a:lnTo>
                  <a:lnTo>
                    <a:pt x="511386" y="136143"/>
                  </a:lnTo>
                  <a:lnTo>
                    <a:pt x="531581" y="178853"/>
                  </a:lnTo>
                  <a:lnTo>
                    <a:pt x="544249" y="225175"/>
                  </a:lnTo>
                  <a:lnTo>
                    <a:pt x="548639" y="274319"/>
                  </a:lnTo>
                  <a:lnTo>
                    <a:pt x="544249" y="323865"/>
                  </a:lnTo>
                  <a:lnTo>
                    <a:pt x="531581" y="370400"/>
                  </a:lnTo>
                  <a:lnTo>
                    <a:pt x="511386" y="413173"/>
                  </a:lnTo>
                  <a:lnTo>
                    <a:pt x="484418" y="451430"/>
                  </a:lnTo>
                  <a:lnTo>
                    <a:pt x="451430" y="484418"/>
                  </a:lnTo>
                  <a:lnTo>
                    <a:pt x="413173" y="511386"/>
                  </a:lnTo>
                  <a:lnTo>
                    <a:pt x="370400" y="531581"/>
                  </a:lnTo>
                  <a:lnTo>
                    <a:pt x="323865" y="544249"/>
                  </a:lnTo>
                  <a:lnTo>
                    <a:pt x="274319" y="548639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9291" y="3918204"/>
              <a:ext cx="6012179" cy="896112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821436" y="3779532"/>
            <a:ext cx="56515" cy="3429000"/>
          </a:xfrm>
          <a:custGeom>
            <a:avLst/>
            <a:gdLst/>
            <a:ahLst/>
            <a:cxnLst/>
            <a:rect l="l" t="t" r="r" b="b"/>
            <a:pathLst>
              <a:path w="56515" h="3429000">
                <a:moveTo>
                  <a:pt x="10668" y="0"/>
                </a:moveTo>
                <a:lnTo>
                  <a:pt x="0" y="0"/>
                </a:lnTo>
                <a:lnTo>
                  <a:pt x="0" y="3429000"/>
                </a:lnTo>
                <a:lnTo>
                  <a:pt x="10668" y="3429000"/>
                </a:lnTo>
                <a:lnTo>
                  <a:pt x="10668" y="0"/>
                </a:lnTo>
                <a:close/>
              </a:path>
              <a:path w="56515" h="3429000">
                <a:moveTo>
                  <a:pt x="56388" y="0"/>
                </a:moveTo>
                <a:lnTo>
                  <a:pt x="22860" y="0"/>
                </a:lnTo>
                <a:lnTo>
                  <a:pt x="22860" y="3429000"/>
                </a:lnTo>
                <a:lnTo>
                  <a:pt x="56388" y="3429000"/>
                </a:lnTo>
                <a:lnTo>
                  <a:pt x="56388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9611867" y="3779519"/>
            <a:ext cx="304800" cy="3429000"/>
            <a:chOff x="9611867" y="3779519"/>
            <a:chExt cx="304800" cy="3429000"/>
          </a:xfrm>
        </p:grpSpPr>
        <p:sp>
          <p:nvSpPr>
            <p:cNvPr id="18" name="object 18"/>
            <p:cNvSpPr/>
            <p:nvPr/>
          </p:nvSpPr>
          <p:spPr>
            <a:xfrm>
              <a:off x="9611867" y="3779519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429000"/>
                  </a:lnTo>
                  <a:close/>
                </a:path>
              </a:pathLst>
            </a:custGeom>
            <a:solidFill>
              <a:srgbClr val="FDC3AE">
                <a:alpha val="86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81972" y="3779519"/>
              <a:ext cx="13970" cy="3429000"/>
            </a:xfrm>
            <a:custGeom>
              <a:avLst/>
              <a:gdLst/>
              <a:ahLst/>
              <a:cxnLst/>
              <a:rect l="l" t="t" r="r" b="b"/>
              <a:pathLst>
                <a:path w="13970" h="3429000">
                  <a:moveTo>
                    <a:pt x="0" y="0"/>
                  </a:moveTo>
                  <a:lnTo>
                    <a:pt x="13715" y="0"/>
                  </a:lnTo>
                  <a:lnTo>
                    <a:pt x="13715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67146" y="4088323"/>
            <a:ext cx="5840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56870" algn="l"/>
                <a:tab pos="1767839" algn="l"/>
                <a:tab pos="3040380" algn="l"/>
                <a:tab pos="4799965" algn="l"/>
                <a:tab pos="5608320" algn="l"/>
              </a:tabLst>
            </a:pP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з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ер</a:t>
            </a:r>
            <a:r>
              <a:rPr sz="16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ш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ши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вы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п</a:t>
            </a:r>
            <a:r>
              <a:rPr sz="16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нен</a:t>
            </a:r>
            <a:r>
              <a:rPr sz="16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э</a:t>
            </a:r>
            <a:r>
              <a:rPr sz="16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з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м</a:t>
            </a:r>
            <a:r>
              <a:rPr sz="16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ци</a:t>
            </a:r>
            <a:r>
              <a:rPr sz="16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й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	р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б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ы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	п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  уважительным</a:t>
            </a:r>
            <a:r>
              <a:rPr sz="16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причинам;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64408" y="4992623"/>
            <a:ext cx="6227063" cy="89611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353767" y="5159674"/>
            <a:ext cx="60559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81735" algn="l"/>
                <a:tab pos="2138680" algn="l"/>
                <a:tab pos="2410460" algn="l"/>
                <a:tab pos="3626485" algn="l"/>
                <a:tab pos="5241925" algn="l"/>
              </a:tabLst>
            </a:pPr>
            <a:r>
              <a:rPr sz="16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п</a:t>
            </a:r>
            <a:r>
              <a:rPr sz="16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ля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ци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ы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х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	н</a:t>
            </a:r>
            <a:r>
              <a:rPr sz="16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у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ше</a:t>
            </a:r>
            <a:r>
              <a:rPr sz="16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у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6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енн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b="1" spc="-45" dirty="0">
                <a:solidFill>
                  <a:srgbClr val="001F60"/>
                </a:solidFill>
                <a:latin typeface="Times New Roman"/>
                <a:cs typeface="Times New Roman"/>
              </a:rPr>
              <a:t>г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П</a:t>
            </a:r>
            <a:r>
              <a:rPr sz="16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6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я</a:t>
            </a:r>
            <a:r>
              <a:rPr sz="16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дк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а  </a:t>
            </a:r>
            <a:r>
              <a:rPr sz="16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удовлетворены</a:t>
            </a:r>
            <a:r>
              <a:rPr sz="16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конфликтной</a:t>
            </a:r>
            <a:r>
              <a:rPr sz="1600" b="1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комиссией;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75360" y="3779519"/>
            <a:ext cx="2383790" cy="3429000"/>
            <a:chOff x="975360" y="3779519"/>
            <a:chExt cx="2383790" cy="3429000"/>
          </a:xfrm>
        </p:grpSpPr>
        <p:sp>
          <p:nvSpPr>
            <p:cNvPr id="24" name="object 24"/>
            <p:cNvSpPr/>
            <p:nvPr/>
          </p:nvSpPr>
          <p:spPr>
            <a:xfrm>
              <a:off x="987552" y="3779519"/>
              <a:ext cx="2357755" cy="3429000"/>
            </a:xfrm>
            <a:custGeom>
              <a:avLst/>
              <a:gdLst/>
              <a:ahLst/>
              <a:cxnLst/>
              <a:rect l="l" t="t" r="r" b="b"/>
              <a:pathLst>
                <a:path w="2357754" h="3429000">
                  <a:moveTo>
                    <a:pt x="1179576" y="3429000"/>
                  </a:moveTo>
                  <a:lnTo>
                    <a:pt x="1179576" y="2036064"/>
                  </a:lnTo>
                  <a:lnTo>
                    <a:pt x="0" y="2036064"/>
                  </a:lnTo>
                  <a:lnTo>
                    <a:pt x="0" y="0"/>
                  </a:lnTo>
                  <a:lnTo>
                    <a:pt x="2085670" y="0"/>
                  </a:lnTo>
                  <a:lnTo>
                    <a:pt x="2357628" y="643128"/>
                  </a:lnTo>
                  <a:lnTo>
                    <a:pt x="1179576" y="3429000"/>
                  </a:lnTo>
                  <a:close/>
                </a:path>
              </a:pathLst>
            </a:custGeom>
            <a:solidFill>
              <a:srgbClr val="C8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5360" y="3779519"/>
              <a:ext cx="2383790" cy="3429000"/>
            </a:xfrm>
            <a:custGeom>
              <a:avLst/>
              <a:gdLst/>
              <a:ahLst/>
              <a:cxnLst/>
              <a:rect l="l" t="t" r="r" b="b"/>
              <a:pathLst>
                <a:path w="2383790" h="3429000">
                  <a:moveTo>
                    <a:pt x="1178052" y="2049780"/>
                  </a:moveTo>
                  <a:lnTo>
                    <a:pt x="0" y="2049780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2023872"/>
                  </a:lnTo>
                  <a:lnTo>
                    <a:pt x="12191" y="2023872"/>
                  </a:lnTo>
                  <a:lnTo>
                    <a:pt x="24383" y="2036064"/>
                  </a:lnTo>
                  <a:lnTo>
                    <a:pt x="1178052" y="2036064"/>
                  </a:lnTo>
                  <a:lnTo>
                    <a:pt x="1178052" y="2049780"/>
                  </a:lnTo>
                  <a:close/>
                </a:path>
                <a:path w="2383790" h="3429000">
                  <a:moveTo>
                    <a:pt x="2355373" y="643888"/>
                  </a:moveTo>
                  <a:lnTo>
                    <a:pt x="2083242" y="0"/>
                  </a:lnTo>
                  <a:lnTo>
                    <a:pt x="2111350" y="0"/>
                  </a:lnTo>
                  <a:lnTo>
                    <a:pt x="2381601" y="638556"/>
                  </a:lnTo>
                  <a:lnTo>
                    <a:pt x="2357628" y="638556"/>
                  </a:lnTo>
                  <a:lnTo>
                    <a:pt x="2355373" y="643888"/>
                  </a:lnTo>
                  <a:close/>
                </a:path>
                <a:path w="2383790" h="3429000">
                  <a:moveTo>
                    <a:pt x="2357628" y="649224"/>
                  </a:moveTo>
                  <a:lnTo>
                    <a:pt x="2355373" y="643888"/>
                  </a:lnTo>
                  <a:lnTo>
                    <a:pt x="2357628" y="638556"/>
                  </a:lnTo>
                  <a:lnTo>
                    <a:pt x="2357628" y="649224"/>
                  </a:lnTo>
                  <a:close/>
                </a:path>
                <a:path w="2383790" h="3429000">
                  <a:moveTo>
                    <a:pt x="2380957" y="649224"/>
                  </a:moveTo>
                  <a:lnTo>
                    <a:pt x="2357628" y="649224"/>
                  </a:lnTo>
                  <a:lnTo>
                    <a:pt x="2357628" y="638556"/>
                  </a:lnTo>
                  <a:lnTo>
                    <a:pt x="2381601" y="638556"/>
                  </a:lnTo>
                  <a:lnTo>
                    <a:pt x="2383536" y="643128"/>
                  </a:lnTo>
                  <a:lnTo>
                    <a:pt x="2380957" y="649224"/>
                  </a:lnTo>
                  <a:close/>
                </a:path>
                <a:path w="2383790" h="3429000">
                  <a:moveTo>
                    <a:pt x="1205127" y="3429000"/>
                  </a:moveTo>
                  <a:lnTo>
                    <a:pt x="1203960" y="3429000"/>
                  </a:lnTo>
                  <a:lnTo>
                    <a:pt x="1203960" y="3366764"/>
                  </a:lnTo>
                  <a:lnTo>
                    <a:pt x="2355373" y="643888"/>
                  </a:lnTo>
                  <a:lnTo>
                    <a:pt x="2357628" y="649224"/>
                  </a:lnTo>
                  <a:lnTo>
                    <a:pt x="2380957" y="649224"/>
                  </a:lnTo>
                  <a:lnTo>
                    <a:pt x="1205127" y="3429000"/>
                  </a:lnTo>
                  <a:close/>
                </a:path>
                <a:path w="2383790" h="3429000">
                  <a:moveTo>
                    <a:pt x="24383" y="2036064"/>
                  </a:moveTo>
                  <a:lnTo>
                    <a:pt x="12191" y="2023872"/>
                  </a:lnTo>
                  <a:lnTo>
                    <a:pt x="24383" y="2023872"/>
                  </a:lnTo>
                  <a:lnTo>
                    <a:pt x="24383" y="2036064"/>
                  </a:lnTo>
                  <a:close/>
                </a:path>
                <a:path w="2383790" h="3429000">
                  <a:moveTo>
                    <a:pt x="1203960" y="2049780"/>
                  </a:moveTo>
                  <a:lnTo>
                    <a:pt x="1191768" y="2049780"/>
                  </a:lnTo>
                  <a:lnTo>
                    <a:pt x="1178052" y="2036064"/>
                  </a:lnTo>
                  <a:lnTo>
                    <a:pt x="24383" y="2036064"/>
                  </a:lnTo>
                  <a:lnTo>
                    <a:pt x="24383" y="2023872"/>
                  </a:lnTo>
                  <a:lnTo>
                    <a:pt x="1203960" y="2023872"/>
                  </a:lnTo>
                  <a:lnTo>
                    <a:pt x="1203960" y="2049780"/>
                  </a:lnTo>
                  <a:close/>
                </a:path>
                <a:path w="2383790" h="3429000">
                  <a:moveTo>
                    <a:pt x="1203960" y="3429000"/>
                  </a:moveTo>
                  <a:lnTo>
                    <a:pt x="1178052" y="3429000"/>
                  </a:lnTo>
                  <a:lnTo>
                    <a:pt x="1178052" y="2036064"/>
                  </a:lnTo>
                  <a:lnTo>
                    <a:pt x="1191768" y="2049780"/>
                  </a:lnTo>
                  <a:lnTo>
                    <a:pt x="1203960" y="2049780"/>
                  </a:lnTo>
                  <a:lnTo>
                    <a:pt x="1203960" y="3366764"/>
                  </a:lnTo>
                  <a:lnTo>
                    <a:pt x="1179575" y="3424428"/>
                  </a:lnTo>
                  <a:lnTo>
                    <a:pt x="1203960" y="3429000"/>
                  </a:lnTo>
                  <a:close/>
                </a:path>
                <a:path w="2383790" h="3429000">
                  <a:moveTo>
                    <a:pt x="1203960" y="3429000"/>
                  </a:moveTo>
                  <a:lnTo>
                    <a:pt x="1179575" y="3424428"/>
                  </a:lnTo>
                  <a:lnTo>
                    <a:pt x="1203960" y="3366764"/>
                  </a:lnTo>
                  <a:lnTo>
                    <a:pt x="1203960" y="3429000"/>
                  </a:lnTo>
                  <a:close/>
                </a:path>
              </a:pathLst>
            </a:custGeom>
            <a:solidFill>
              <a:srgbClr val="BA6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72365" y="3167934"/>
            <a:ext cx="159829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D0F13"/>
                </a:solidFill>
                <a:latin typeface="Times New Roman"/>
                <a:cs typeface="Times New Roman"/>
              </a:rPr>
              <a:t>Допускаются </a:t>
            </a:r>
            <a:r>
              <a:rPr sz="1800" b="1" dirty="0">
                <a:solidFill>
                  <a:srgbClr val="6D0F13"/>
                </a:solidFill>
                <a:latin typeface="Times New Roman"/>
                <a:cs typeface="Times New Roman"/>
              </a:rPr>
              <a:t>в </a:t>
            </a:r>
            <a:r>
              <a:rPr sz="1800" b="1" spc="-434" dirty="0">
                <a:solidFill>
                  <a:srgbClr val="6D0F1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D0F13"/>
                </a:solidFill>
                <a:latin typeface="Times New Roman"/>
                <a:cs typeface="Times New Roman"/>
              </a:rPr>
              <a:t>текущем </a:t>
            </a:r>
            <a:r>
              <a:rPr sz="1800" b="1" spc="-5" dirty="0">
                <a:solidFill>
                  <a:srgbClr val="6D0F1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D0F13"/>
                </a:solidFill>
                <a:latin typeface="Times New Roman"/>
                <a:cs typeface="Times New Roman"/>
              </a:rPr>
              <a:t>учебном </a:t>
            </a:r>
            <a:r>
              <a:rPr sz="1800" b="1" spc="-30" dirty="0">
                <a:solidFill>
                  <a:srgbClr val="6D0F13"/>
                </a:solidFill>
                <a:latin typeface="Times New Roman"/>
                <a:cs typeface="Times New Roman"/>
              </a:rPr>
              <a:t>году </a:t>
            </a:r>
            <a:r>
              <a:rPr sz="1800" b="1" spc="-25" dirty="0">
                <a:solidFill>
                  <a:srgbClr val="6D0F1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D0F13"/>
                </a:solidFill>
                <a:latin typeface="Times New Roman"/>
                <a:cs typeface="Times New Roman"/>
              </a:rPr>
              <a:t>по </a:t>
            </a:r>
            <a:r>
              <a:rPr sz="1800" b="1" spc="-5" dirty="0">
                <a:solidFill>
                  <a:srgbClr val="6D0F1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D0F13"/>
                </a:solidFill>
                <a:latin typeface="Times New Roman"/>
                <a:cs typeface="Times New Roman"/>
              </a:rPr>
              <a:t>соответствую </a:t>
            </a:r>
            <a:r>
              <a:rPr sz="1800" b="1" spc="-5" dirty="0">
                <a:solidFill>
                  <a:srgbClr val="6D0F1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D0F13"/>
                </a:solidFill>
                <a:latin typeface="Times New Roman"/>
                <a:cs typeface="Times New Roman"/>
              </a:rPr>
              <a:t>щему</a:t>
            </a:r>
            <a:r>
              <a:rPr sz="1800" b="1" spc="-65" dirty="0">
                <a:solidFill>
                  <a:srgbClr val="6D0F1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D0F13"/>
                </a:solidFill>
                <a:latin typeface="Times New Roman"/>
                <a:cs typeface="Times New Roman"/>
              </a:rPr>
              <a:t>предмету </a:t>
            </a:r>
            <a:r>
              <a:rPr sz="1800" b="1" spc="-434" dirty="0">
                <a:solidFill>
                  <a:srgbClr val="6D0F1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D0F13"/>
                </a:solidFill>
                <a:latin typeface="Times New Roman"/>
                <a:cs typeface="Times New Roman"/>
              </a:rPr>
              <a:t>в </a:t>
            </a:r>
            <a:r>
              <a:rPr sz="1800" b="1" spc="-5" dirty="0">
                <a:solidFill>
                  <a:srgbClr val="6D0F13"/>
                </a:solidFill>
                <a:latin typeface="Times New Roman"/>
                <a:cs typeface="Times New Roman"/>
              </a:rPr>
              <a:t>резервные </a:t>
            </a:r>
            <a:r>
              <a:rPr sz="1800" b="1" dirty="0">
                <a:solidFill>
                  <a:srgbClr val="6D0F13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D0F13"/>
                </a:solidFill>
                <a:latin typeface="Times New Roman"/>
                <a:cs typeface="Times New Roman"/>
              </a:rPr>
              <a:t>сроки </a:t>
            </a:r>
            <a:r>
              <a:rPr sz="1800" b="1" dirty="0">
                <a:solidFill>
                  <a:srgbClr val="6D0F1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D0F13"/>
                </a:solidFill>
                <a:latin typeface="Times New Roman"/>
                <a:cs typeface="Times New Roman"/>
              </a:rPr>
              <a:t>обучающиеся: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6060" y="6062471"/>
            <a:ext cx="6725411" cy="114604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852384" y="6237149"/>
            <a:ext cx="65563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результаты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которых аннулированы ГЭК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в 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случае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выявления </a:t>
            </a:r>
            <a:r>
              <a:rPr sz="16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фактов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нарушений</a:t>
            </a:r>
            <a:r>
              <a:rPr sz="1600" b="1" spc="19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Порядка,</a:t>
            </a:r>
            <a:r>
              <a:rPr sz="1600" b="1" spc="17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совершенных</a:t>
            </a:r>
            <a:r>
              <a:rPr sz="1600" b="1" spc="17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лицами,</a:t>
            </a:r>
            <a:r>
              <a:rPr sz="1600" b="1" spc="17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указанными</a:t>
            </a:r>
            <a:r>
              <a:rPr sz="1600" b="1" spc="18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b="1" spc="17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пункте</a:t>
            </a:r>
            <a:r>
              <a:rPr sz="1600" b="1" spc="18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49 </a:t>
            </a:r>
            <a:r>
              <a:rPr sz="1600" b="1" spc="-39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50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Порядка,</a:t>
            </a:r>
            <a:r>
              <a:rPr sz="1600" b="1" spc="3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или</a:t>
            </a:r>
            <a:r>
              <a:rPr sz="16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иными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(в</a:t>
            </a:r>
            <a:r>
              <a:rPr sz="16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том</a:t>
            </a:r>
            <a:r>
              <a:rPr sz="1600" b="1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числе</a:t>
            </a:r>
            <a:r>
              <a:rPr sz="1600" b="1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неустановленными)</a:t>
            </a:r>
            <a:r>
              <a:rPr sz="1600" b="1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60"/>
                </a:solidFill>
                <a:latin typeface="Times New Roman"/>
                <a:cs typeface="Times New Roman"/>
              </a:rPr>
              <a:t>лицами.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852" y="792011"/>
            <a:ext cx="5959694" cy="369332"/>
          </a:xfrm>
        </p:spPr>
        <p:txBody>
          <a:bodyPr/>
          <a:lstStyle/>
          <a:p>
            <a:pPr algn="ctr"/>
            <a:r>
              <a:rPr lang="ru-RU" dirty="0"/>
              <a:t>Единый государственный экзамен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8501" y="2184897"/>
            <a:ext cx="9448800" cy="2905924"/>
          </a:xfrm>
        </p:spPr>
        <p:txBody>
          <a:bodyPr/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</a:t>
            </a:r>
            <a:r>
              <a:rPr lang="ru-RU" sz="2000" b="1" spc="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sz="2000" b="1" spc="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0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07.11.2018 №190/1512 "Об утверждении  Порядка проведения государственной итоговой  аттестации по образовательным программам среднего общего образования"</a:t>
            </a: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endParaRPr lang="ru-RU" sz="2000" b="1" spc="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lang="ru-RU" sz="22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государственной итоговой аттестации допускаются  выпускники ОУ, имеющие годовые отметки по всем  общеобразовательным предметам учебного плана за  10/11 класс </a:t>
            </a:r>
            <a:r>
              <a:rPr lang="ru-RU" sz="2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</a:t>
            </a:r>
            <a:r>
              <a:rPr lang="ru-RU" sz="2200" b="1" spc="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удовлетворительных </a:t>
            </a:r>
            <a:r>
              <a:rPr lang="ru-RU" sz="22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получивших  </a:t>
            </a:r>
            <a:r>
              <a:rPr lang="ru-RU" sz="22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 </a:t>
            </a:r>
            <a:r>
              <a:rPr lang="ru-RU" sz="22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spc="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</a:t>
            </a:r>
            <a:r>
              <a:rPr lang="ru-RU" sz="22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сочинение.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79814"/>
            <a:ext cx="203014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852" y="792011"/>
            <a:ext cx="5959694" cy="369332"/>
          </a:xfrm>
        </p:spPr>
        <p:txBody>
          <a:bodyPr/>
          <a:lstStyle/>
          <a:p>
            <a:pPr algn="ctr"/>
            <a:r>
              <a:rPr lang="ru-RU" dirty="0"/>
              <a:t>Итоговое сочинение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291" y="2184897"/>
            <a:ext cx="7517765" cy="492443"/>
          </a:xfrm>
        </p:spPr>
        <p:txBody>
          <a:bodyPr/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Дополнительный срок – 3 мая 2023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99" y="-82122"/>
            <a:ext cx="2030144" cy="963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4008138"/>
            <a:ext cx="4877394" cy="27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54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852" y="792011"/>
            <a:ext cx="5959694" cy="369332"/>
          </a:xfrm>
        </p:spPr>
        <p:txBody>
          <a:bodyPr/>
          <a:lstStyle/>
          <a:p>
            <a:pPr algn="ctr"/>
            <a:r>
              <a:rPr lang="ru-RU" dirty="0"/>
              <a:t>Расписание ЕГЭ- 2023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7535" y="1972280"/>
            <a:ext cx="7517765" cy="369332"/>
          </a:xfrm>
        </p:spPr>
        <p:txBody>
          <a:bodyPr/>
          <a:lstStyle/>
          <a:p>
            <a:pPr algn="ctr"/>
            <a:r>
              <a:rPr lang="ru-RU" sz="2400" b="1" spc="125" dirty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</a:rPr>
              <a:t>3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</a:rPr>
              <a:t>периода </a:t>
            </a:r>
            <a:r>
              <a:rPr lang="ru-RU" sz="2400" b="1" spc="55" dirty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</a:rPr>
              <a:t>сдачи</a:t>
            </a:r>
            <a:r>
              <a:rPr lang="ru-RU" sz="2400" b="1" spc="-185" dirty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ru-RU" sz="2400" b="1" spc="15" dirty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</a:rPr>
              <a:t>ЕГЭ: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900" y="2737583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</a:p>
          <a:p>
            <a:pPr algn="ctr">
              <a:lnSpc>
                <a:spcPct val="100000"/>
              </a:lnSpc>
            </a:pPr>
            <a:r>
              <a:rPr lang="ru-RU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</a:p>
          <a:p>
            <a:pPr marL="1270" algn="ctr">
              <a:lnSpc>
                <a:spcPct val="100000"/>
              </a:lnSpc>
            </a:pPr>
            <a:r>
              <a:rPr lang="ru-RU" b="1" i="1" spc="-135" dirty="0">
                <a:latin typeface="Trebuchet MS"/>
                <a:cs typeface="Trebuchet MS"/>
              </a:rPr>
              <a:t>(</a:t>
            </a:r>
            <a:r>
              <a:rPr lang="ru-RU" sz="2400" b="1" i="1" spc="-125" dirty="0">
                <a:latin typeface="Trebuchet MS"/>
                <a:cs typeface="Trebuchet MS"/>
              </a:rPr>
              <a:t>март-апрель)</a:t>
            </a:r>
          </a:p>
        </p:txBody>
      </p:sp>
      <p:sp>
        <p:nvSpPr>
          <p:cNvPr id="5" name="object 16"/>
          <p:cNvSpPr txBox="1"/>
          <p:nvPr/>
        </p:nvSpPr>
        <p:spPr>
          <a:xfrm>
            <a:off x="4279900" y="3917852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" name="object 16"/>
          <p:cNvSpPr txBox="1"/>
          <p:nvPr/>
        </p:nvSpPr>
        <p:spPr>
          <a:xfrm>
            <a:off x="6184900" y="5050692"/>
            <a:ext cx="3200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</a:t>
            </a:r>
            <a:r>
              <a:rPr lang="ru-RU" sz="2400" b="1" i="1" spc="-125" dirty="0">
                <a:latin typeface="Trebuchet MS"/>
                <a:cs typeface="Trebuchet MS"/>
              </a:rPr>
              <a:t>сентябрь</a:t>
            </a:r>
            <a:r>
              <a:rPr sz="2400" b="1" i="1" spc="-125" dirty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91995"/>
            <a:ext cx="203014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8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852" y="792011"/>
            <a:ext cx="5959694" cy="369332"/>
          </a:xfrm>
        </p:spPr>
        <p:txBody>
          <a:bodyPr/>
          <a:lstStyle/>
          <a:p>
            <a:pPr algn="ctr"/>
            <a:r>
              <a:rPr lang="ru-RU" dirty="0"/>
              <a:t>Расписание ЕГЭ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38249"/>
            <a:ext cx="2030144" cy="96934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01756"/>
              </p:ext>
            </p:extLst>
          </p:nvPr>
        </p:nvGraphicFramePr>
        <p:xfrm>
          <a:off x="1003300" y="1343025"/>
          <a:ext cx="8458200" cy="440309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2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2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5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ГВЭ-11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ДОСРОЧНЫЙ период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марта (пн)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марта (чт)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марта (пн)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базового уровня,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профильного уровня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марта (чт)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(за исключением раздела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«Говорение»), биология, физика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биология, физика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апреля (пн)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(раздел «Говорение»)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апреля (чт)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информатика и ИКТ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информатика и ИКТ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апреля (пн)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химия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химия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8100" y="6258708"/>
            <a:ext cx="544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дни: с 12 апреля по 19 апреля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50845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852" y="792011"/>
            <a:ext cx="5959694" cy="369332"/>
          </a:xfrm>
        </p:spPr>
        <p:txBody>
          <a:bodyPr/>
          <a:lstStyle/>
          <a:p>
            <a:pPr algn="ctr"/>
            <a:r>
              <a:rPr lang="ru-RU" dirty="0"/>
              <a:t>Расписание ЕГЭ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38249"/>
            <a:ext cx="2030144" cy="96934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94114"/>
              </p:ext>
            </p:extLst>
          </p:nvPr>
        </p:nvGraphicFramePr>
        <p:xfrm>
          <a:off x="1155700" y="1266825"/>
          <a:ext cx="8382000" cy="493198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ГВЭ-11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мая (пт)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литература, химия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литература, химия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мая (пн)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июня (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базового уровня,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профильного уровня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июня (пн)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июня (чт)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июня (вт)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(за исключением раздела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«Говорение»), биология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биология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июня (пт)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(раздел «Говорение»)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июня (сб)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(раздел «Говорение»)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июня (пн)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июня (вт)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2172" y="6693302"/>
            <a:ext cx="499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дни: с 22 июня по 1 июля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5039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3032" y="3400829"/>
            <a:ext cx="958265" cy="3786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2675" y="704088"/>
            <a:ext cx="6295643" cy="5943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4890" y="792011"/>
            <a:ext cx="525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Государственная</a:t>
            </a:r>
            <a:r>
              <a:rPr spc="-35" dirty="0"/>
              <a:t> </a:t>
            </a:r>
            <a:r>
              <a:rPr spc="-25" dirty="0"/>
              <a:t>итоговая</a:t>
            </a:r>
            <a:r>
              <a:rPr spc="-10" dirty="0"/>
              <a:t> </a:t>
            </a:r>
            <a:r>
              <a:rPr spc="-5" dirty="0"/>
              <a:t>аттестация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8747" y="1563624"/>
            <a:ext cx="5719571" cy="10835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33881" y="1651544"/>
            <a:ext cx="2853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Обязательные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экзамены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38956" y="2058924"/>
            <a:ext cx="5442585" cy="396240"/>
            <a:chOff x="3838956" y="2058924"/>
            <a:chExt cx="5442585" cy="396240"/>
          </a:xfrm>
        </p:grpSpPr>
        <p:sp>
          <p:nvSpPr>
            <p:cNvPr id="9" name="object 9"/>
            <p:cNvSpPr/>
            <p:nvPr/>
          </p:nvSpPr>
          <p:spPr>
            <a:xfrm>
              <a:off x="3845052" y="2065020"/>
              <a:ext cx="5430520" cy="372110"/>
            </a:xfrm>
            <a:custGeom>
              <a:avLst/>
              <a:gdLst/>
              <a:ahLst/>
              <a:cxnLst/>
              <a:rect l="l" t="t" r="r" b="b"/>
              <a:pathLst>
                <a:path w="5430520" h="372110">
                  <a:moveTo>
                    <a:pt x="5430012" y="371855"/>
                  </a:moveTo>
                  <a:lnTo>
                    <a:pt x="0" y="371855"/>
                  </a:lnTo>
                  <a:lnTo>
                    <a:pt x="0" y="0"/>
                  </a:lnTo>
                  <a:lnTo>
                    <a:pt x="5430012" y="0"/>
                  </a:lnTo>
                  <a:lnTo>
                    <a:pt x="5430012" y="371855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38956" y="2058936"/>
              <a:ext cx="5442585" cy="396240"/>
            </a:xfrm>
            <a:custGeom>
              <a:avLst/>
              <a:gdLst/>
              <a:ahLst/>
              <a:cxnLst/>
              <a:rect l="l" t="t" r="r" b="b"/>
              <a:pathLst>
                <a:path w="5442584" h="396239">
                  <a:moveTo>
                    <a:pt x="5442204" y="0"/>
                  </a:moveTo>
                  <a:lnTo>
                    <a:pt x="5428488" y="0"/>
                  </a:lnTo>
                  <a:lnTo>
                    <a:pt x="5428488" y="13716"/>
                  </a:lnTo>
                  <a:lnTo>
                    <a:pt x="5428488" y="358127"/>
                  </a:lnTo>
                  <a:lnTo>
                    <a:pt x="2727960" y="358127"/>
                  </a:lnTo>
                  <a:lnTo>
                    <a:pt x="2727960" y="13716"/>
                  </a:lnTo>
                  <a:lnTo>
                    <a:pt x="5428488" y="13716"/>
                  </a:lnTo>
                  <a:lnTo>
                    <a:pt x="5428488" y="0"/>
                  </a:lnTo>
                  <a:lnTo>
                    <a:pt x="2727960" y="0"/>
                  </a:lnTo>
                  <a:lnTo>
                    <a:pt x="2714244" y="0"/>
                  </a:lnTo>
                  <a:lnTo>
                    <a:pt x="2714244" y="13716"/>
                  </a:lnTo>
                  <a:lnTo>
                    <a:pt x="2714244" y="358127"/>
                  </a:lnTo>
                  <a:lnTo>
                    <a:pt x="12192" y="358127"/>
                  </a:lnTo>
                  <a:lnTo>
                    <a:pt x="12192" y="13716"/>
                  </a:lnTo>
                  <a:lnTo>
                    <a:pt x="2714244" y="13716"/>
                  </a:lnTo>
                  <a:lnTo>
                    <a:pt x="2714244" y="0"/>
                  </a:lnTo>
                  <a:lnTo>
                    <a:pt x="12192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0" y="358127"/>
                  </a:lnTo>
                  <a:lnTo>
                    <a:pt x="0" y="396240"/>
                  </a:lnTo>
                  <a:lnTo>
                    <a:pt x="12192" y="396240"/>
                  </a:lnTo>
                  <a:lnTo>
                    <a:pt x="2714244" y="396240"/>
                  </a:lnTo>
                  <a:lnTo>
                    <a:pt x="2727960" y="396240"/>
                  </a:lnTo>
                  <a:lnTo>
                    <a:pt x="5428488" y="396240"/>
                  </a:lnTo>
                  <a:lnTo>
                    <a:pt x="5442204" y="396240"/>
                  </a:lnTo>
                  <a:lnTo>
                    <a:pt x="5442204" y="358127"/>
                  </a:lnTo>
                  <a:lnTo>
                    <a:pt x="5442204" y="13716"/>
                  </a:lnTo>
                  <a:lnTo>
                    <a:pt x="5442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51148" y="2072640"/>
            <a:ext cx="2702560" cy="344805"/>
          </a:xfrm>
          <a:prstGeom prst="rect">
            <a:avLst/>
          </a:prstGeom>
          <a:solidFill>
            <a:srgbClr val="FD8536"/>
          </a:solidFill>
        </p:spPr>
        <p:txBody>
          <a:bodyPr vert="horz" wrap="square" lIns="0" tIns="30480" rIns="0" bIns="0" rtlCol="0">
            <a:spAutoFit/>
          </a:bodyPr>
          <a:lstStyle/>
          <a:p>
            <a:pPr marL="645795">
              <a:lnSpc>
                <a:spcPct val="100000"/>
              </a:lnSpc>
              <a:spcBef>
                <a:spcPts val="240"/>
              </a:spcBef>
            </a:pP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русский</a:t>
            </a:r>
            <a:r>
              <a:rPr sz="1800" b="1" spc="-5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язык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66916" y="2072640"/>
            <a:ext cx="2700655" cy="344805"/>
          </a:xfrm>
          <a:prstGeom prst="rect">
            <a:avLst/>
          </a:prstGeom>
          <a:solidFill>
            <a:srgbClr val="FD8536"/>
          </a:solidFill>
        </p:spPr>
        <p:txBody>
          <a:bodyPr vert="horz" wrap="square" lIns="0" tIns="30480" rIns="0" bIns="0" rtlCol="0">
            <a:spAutoFit/>
          </a:bodyPr>
          <a:lstStyle/>
          <a:p>
            <a:pPr marL="739775">
              <a:lnSpc>
                <a:spcPct val="100000"/>
              </a:lnSpc>
              <a:spcBef>
                <a:spcPts val="240"/>
              </a:spcBef>
            </a:pPr>
            <a:r>
              <a:rPr sz="18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математика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8747" y="2916935"/>
            <a:ext cx="5719571" cy="86258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341401" y="3007843"/>
            <a:ext cx="44367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7025" marR="5080" indent="-158496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экзамены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выбору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двум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учебным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предметам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910584" y="3773424"/>
          <a:ext cx="5357495" cy="18539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94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физика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D8536"/>
                      </a:solidFill>
                      <a:prstDash val="solid"/>
                    </a:lnL>
                    <a:lnR w="12700">
                      <a:solidFill>
                        <a:srgbClr val="FD8536"/>
                      </a:solidFill>
                      <a:prstDash val="solid"/>
                    </a:lnR>
                    <a:lnT w="19050">
                      <a:solidFill>
                        <a:srgbClr val="FD8536"/>
                      </a:solidFill>
                      <a:prstDash val="solid"/>
                    </a:lnT>
                    <a:lnB w="12700">
                      <a:solidFill>
                        <a:srgbClr val="FD85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история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D8536"/>
                      </a:solidFill>
                      <a:prstDash val="solid"/>
                    </a:lnL>
                    <a:lnR w="19050">
                      <a:solidFill>
                        <a:srgbClr val="FD8536"/>
                      </a:solidFill>
                      <a:prstDash val="solid"/>
                    </a:lnR>
                    <a:lnT w="19050">
                      <a:solidFill>
                        <a:srgbClr val="FD8536"/>
                      </a:solidFill>
                      <a:prstDash val="solid"/>
                    </a:lnT>
                    <a:lnB w="12700">
                      <a:solidFill>
                        <a:srgbClr val="FD85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31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химия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D8536"/>
                      </a:solidFill>
                      <a:prstDash val="solid"/>
                    </a:lnL>
                    <a:lnR w="12700">
                      <a:solidFill>
                        <a:srgbClr val="FD8536"/>
                      </a:solidFill>
                      <a:prstDash val="solid"/>
                    </a:lnR>
                    <a:lnT w="12700">
                      <a:solidFill>
                        <a:srgbClr val="FD8536"/>
                      </a:solidFill>
                      <a:prstDash val="solid"/>
                    </a:lnT>
                    <a:lnB w="12700">
                      <a:solidFill>
                        <a:srgbClr val="FD85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биология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D8536"/>
                      </a:solidFill>
                      <a:prstDash val="solid"/>
                    </a:lnL>
                    <a:lnR w="19050">
                      <a:solidFill>
                        <a:srgbClr val="FD8536"/>
                      </a:solidFill>
                      <a:prstDash val="solid"/>
                    </a:lnR>
                    <a:lnT w="12700">
                      <a:solidFill>
                        <a:srgbClr val="FD8536"/>
                      </a:solidFill>
                      <a:prstDash val="solid"/>
                    </a:lnT>
                    <a:lnB w="12700">
                      <a:solidFill>
                        <a:srgbClr val="FD85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литература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D8536"/>
                      </a:solidFill>
                      <a:prstDash val="solid"/>
                    </a:lnL>
                    <a:lnR w="12700">
                      <a:solidFill>
                        <a:srgbClr val="FD8536"/>
                      </a:solidFill>
                      <a:prstDash val="solid"/>
                    </a:lnR>
                    <a:lnT w="12700">
                      <a:solidFill>
                        <a:srgbClr val="FD8536"/>
                      </a:solidFill>
                      <a:prstDash val="solid"/>
                    </a:lnT>
                    <a:lnB w="19050">
                      <a:solidFill>
                        <a:srgbClr val="FD85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география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D8536"/>
                      </a:solidFill>
                      <a:prstDash val="solid"/>
                    </a:lnL>
                    <a:lnR w="19050">
                      <a:solidFill>
                        <a:srgbClr val="FD8536"/>
                      </a:solidFill>
                      <a:prstDash val="solid"/>
                    </a:lnR>
                    <a:lnT w="12700">
                      <a:solidFill>
                        <a:srgbClr val="FD8536"/>
                      </a:solidFill>
                      <a:prstDash val="solid"/>
                    </a:lnT>
                    <a:lnB w="19050">
                      <a:solidFill>
                        <a:srgbClr val="FD85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обществознание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D8536"/>
                      </a:solidFill>
                      <a:prstDash val="solid"/>
                    </a:lnL>
                    <a:lnR w="12700">
                      <a:solidFill>
                        <a:srgbClr val="FD8536"/>
                      </a:solidFill>
                      <a:prstDash val="solid"/>
                    </a:lnR>
                    <a:lnT w="19050">
                      <a:solidFill>
                        <a:srgbClr val="FD8536"/>
                      </a:solidFill>
                      <a:prstDash val="solid"/>
                    </a:lnT>
                    <a:lnB w="12700">
                      <a:solidFill>
                        <a:srgbClr val="FD85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иностранные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языки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D8536"/>
                      </a:solidFill>
                      <a:prstDash val="solid"/>
                    </a:lnL>
                    <a:lnR w="19050">
                      <a:solidFill>
                        <a:srgbClr val="FD8536"/>
                      </a:solidFill>
                      <a:prstDash val="solid"/>
                    </a:lnR>
                    <a:lnT w="19050">
                      <a:solidFill>
                        <a:srgbClr val="FD8536"/>
                      </a:solidFill>
                      <a:prstDash val="solid"/>
                    </a:lnT>
                    <a:lnB w="12700">
                      <a:solidFill>
                        <a:srgbClr val="FD85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информатика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ИКТ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D8536"/>
                      </a:solidFill>
                      <a:prstDash val="solid"/>
                    </a:lnL>
                    <a:lnR w="12700">
                      <a:solidFill>
                        <a:srgbClr val="FD8536"/>
                      </a:solidFill>
                      <a:prstDash val="solid"/>
                    </a:lnR>
                    <a:lnT w="12700">
                      <a:solidFill>
                        <a:srgbClr val="FD8536"/>
                      </a:solidFill>
                      <a:prstDash val="solid"/>
                    </a:lnT>
                    <a:lnB w="12700">
                      <a:solidFill>
                        <a:srgbClr val="FD85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D8536"/>
                      </a:solidFill>
                      <a:prstDash val="solid"/>
                    </a:lnL>
                    <a:lnR w="19050">
                      <a:solidFill>
                        <a:srgbClr val="FD8536"/>
                      </a:solidFill>
                      <a:prstDash val="solid"/>
                    </a:lnR>
                    <a:lnT w="12700">
                      <a:solidFill>
                        <a:srgbClr val="FD8536"/>
                      </a:solidFill>
                      <a:prstDash val="solid"/>
                    </a:lnT>
                    <a:lnB w="12700">
                      <a:solidFill>
                        <a:srgbClr val="FD85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821436" y="3779519"/>
            <a:ext cx="9095740" cy="3429000"/>
            <a:chOff x="821436" y="3779519"/>
            <a:chExt cx="9095740" cy="3429000"/>
          </a:xfrm>
        </p:grpSpPr>
        <p:sp>
          <p:nvSpPr>
            <p:cNvPr id="17" name="object 17"/>
            <p:cNvSpPr/>
            <p:nvPr/>
          </p:nvSpPr>
          <p:spPr>
            <a:xfrm>
              <a:off x="9517380" y="3779519"/>
              <a:ext cx="38100" cy="3429000"/>
            </a:xfrm>
            <a:custGeom>
              <a:avLst/>
              <a:gdLst/>
              <a:ahLst/>
              <a:cxnLst/>
              <a:rect l="l" t="t" r="r" b="b"/>
              <a:pathLst>
                <a:path w="38100" h="3429000">
                  <a:moveTo>
                    <a:pt x="0" y="0"/>
                  </a:moveTo>
                  <a:lnTo>
                    <a:pt x="38099" y="0"/>
                  </a:lnTo>
                  <a:lnTo>
                    <a:pt x="38099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AE">
                <a:alpha val="925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29116" y="606551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19" y="548639"/>
                  </a:moveTo>
                  <a:lnTo>
                    <a:pt x="225175" y="544249"/>
                  </a:lnTo>
                  <a:lnTo>
                    <a:pt x="178853" y="531581"/>
                  </a:lnTo>
                  <a:lnTo>
                    <a:pt x="136144" y="511386"/>
                  </a:lnTo>
                  <a:lnTo>
                    <a:pt x="97837" y="484418"/>
                  </a:lnTo>
                  <a:lnTo>
                    <a:pt x="64722" y="451430"/>
                  </a:lnTo>
                  <a:lnTo>
                    <a:pt x="37592" y="413173"/>
                  </a:lnTo>
                  <a:lnTo>
                    <a:pt x="17234" y="370400"/>
                  </a:lnTo>
                  <a:lnTo>
                    <a:pt x="4440" y="323865"/>
                  </a:lnTo>
                  <a:lnTo>
                    <a:pt x="0" y="274319"/>
                  </a:lnTo>
                  <a:lnTo>
                    <a:pt x="4440" y="225175"/>
                  </a:lnTo>
                  <a:lnTo>
                    <a:pt x="17234" y="178853"/>
                  </a:lnTo>
                  <a:lnTo>
                    <a:pt x="37592" y="136143"/>
                  </a:lnTo>
                  <a:lnTo>
                    <a:pt x="64722" y="97837"/>
                  </a:lnTo>
                  <a:lnTo>
                    <a:pt x="97837" y="64722"/>
                  </a:lnTo>
                  <a:lnTo>
                    <a:pt x="136144" y="37591"/>
                  </a:lnTo>
                  <a:lnTo>
                    <a:pt x="178853" y="17234"/>
                  </a:lnTo>
                  <a:lnTo>
                    <a:pt x="225175" y="4440"/>
                  </a:lnTo>
                  <a:lnTo>
                    <a:pt x="274319" y="0"/>
                  </a:lnTo>
                  <a:lnTo>
                    <a:pt x="323865" y="4440"/>
                  </a:lnTo>
                  <a:lnTo>
                    <a:pt x="370400" y="17234"/>
                  </a:lnTo>
                  <a:lnTo>
                    <a:pt x="413173" y="37591"/>
                  </a:lnTo>
                  <a:lnTo>
                    <a:pt x="451430" y="64722"/>
                  </a:lnTo>
                  <a:lnTo>
                    <a:pt x="484418" y="97837"/>
                  </a:lnTo>
                  <a:lnTo>
                    <a:pt x="511386" y="136143"/>
                  </a:lnTo>
                  <a:lnTo>
                    <a:pt x="531581" y="178853"/>
                  </a:lnTo>
                  <a:lnTo>
                    <a:pt x="544249" y="225175"/>
                  </a:lnTo>
                  <a:lnTo>
                    <a:pt x="548639" y="274319"/>
                  </a:lnTo>
                  <a:lnTo>
                    <a:pt x="544249" y="323865"/>
                  </a:lnTo>
                  <a:lnTo>
                    <a:pt x="531581" y="370400"/>
                  </a:lnTo>
                  <a:lnTo>
                    <a:pt x="511386" y="413173"/>
                  </a:lnTo>
                  <a:lnTo>
                    <a:pt x="484418" y="451430"/>
                  </a:lnTo>
                  <a:lnTo>
                    <a:pt x="451430" y="484418"/>
                  </a:lnTo>
                  <a:lnTo>
                    <a:pt x="413173" y="511386"/>
                  </a:lnTo>
                  <a:lnTo>
                    <a:pt x="370400" y="531581"/>
                  </a:lnTo>
                  <a:lnTo>
                    <a:pt x="323865" y="544249"/>
                  </a:lnTo>
                  <a:lnTo>
                    <a:pt x="274319" y="548639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1436" y="3779532"/>
              <a:ext cx="56515" cy="3429000"/>
            </a:xfrm>
            <a:custGeom>
              <a:avLst/>
              <a:gdLst/>
              <a:ahLst/>
              <a:cxnLst/>
              <a:rect l="l" t="t" r="r" b="b"/>
              <a:pathLst>
                <a:path w="56515" h="3429000">
                  <a:moveTo>
                    <a:pt x="10668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668" y="3429000"/>
                  </a:lnTo>
                  <a:lnTo>
                    <a:pt x="10668" y="0"/>
                  </a:lnTo>
                  <a:close/>
                </a:path>
                <a:path w="56515" h="3429000">
                  <a:moveTo>
                    <a:pt x="56388" y="0"/>
                  </a:moveTo>
                  <a:lnTo>
                    <a:pt x="22860" y="0"/>
                  </a:lnTo>
                  <a:lnTo>
                    <a:pt x="22860" y="3429000"/>
                  </a:lnTo>
                  <a:lnTo>
                    <a:pt x="56388" y="3429000"/>
                  </a:lnTo>
                  <a:lnTo>
                    <a:pt x="56388" y="0"/>
                  </a:lnTo>
                  <a:close/>
                </a:path>
              </a:pathLst>
            </a:custGeom>
            <a:solidFill>
              <a:srgbClr val="FDC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5924" y="3779519"/>
              <a:ext cx="8502395" cy="22158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8747" y="3781043"/>
              <a:ext cx="5719571" cy="21671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611867" y="3779519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429000"/>
                  </a:lnTo>
                  <a:close/>
                </a:path>
              </a:pathLst>
            </a:custGeom>
            <a:solidFill>
              <a:srgbClr val="FDC3AE">
                <a:alpha val="86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81972" y="3779519"/>
              <a:ext cx="13970" cy="3429000"/>
            </a:xfrm>
            <a:custGeom>
              <a:avLst/>
              <a:gdLst/>
              <a:ahLst/>
              <a:cxnLst/>
              <a:rect l="l" t="t" r="r" b="b"/>
              <a:pathLst>
                <a:path w="13970" h="3429000">
                  <a:moveTo>
                    <a:pt x="0" y="0"/>
                  </a:moveTo>
                  <a:lnTo>
                    <a:pt x="13715" y="0"/>
                  </a:lnTo>
                  <a:lnTo>
                    <a:pt x="13715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338072" y="6059423"/>
            <a:ext cx="7800340" cy="847725"/>
            <a:chOff x="1338072" y="6059423"/>
            <a:chExt cx="7800340" cy="847725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8072" y="6059423"/>
              <a:ext cx="7799832" cy="8473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338072" y="6059423"/>
              <a:ext cx="7800340" cy="847725"/>
            </a:xfrm>
            <a:custGeom>
              <a:avLst/>
              <a:gdLst/>
              <a:ahLst/>
              <a:cxnLst/>
              <a:rect l="l" t="t" r="r" b="b"/>
              <a:pathLst>
                <a:path w="7800340" h="847725">
                  <a:moveTo>
                    <a:pt x="7796784" y="847344"/>
                  </a:moveTo>
                  <a:lnTo>
                    <a:pt x="3048" y="847344"/>
                  </a:lnTo>
                  <a:lnTo>
                    <a:pt x="0" y="84429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7796784" y="0"/>
                  </a:lnTo>
                  <a:lnTo>
                    <a:pt x="7799832" y="3048"/>
                  </a:lnTo>
                  <a:lnTo>
                    <a:pt x="7799832" y="6096"/>
                  </a:lnTo>
                  <a:lnTo>
                    <a:pt x="13716" y="6096"/>
                  </a:lnTo>
                  <a:lnTo>
                    <a:pt x="6096" y="13716"/>
                  </a:lnTo>
                  <a:lnTo>
                    <a:pt x="13716" y="13716"/>
                  </a:lnTo>
                  <a:lnTo>
                    <a:pt x="13716" y="833627"/>
                  </a:lnTo>
                  <a:lnTo>
                    <a:pt x="6096" y="833627"/>
                  </a:lnTo>
                  <a:lnTo>
                    <a:pt x="13716" y="841248"/>
                  </a:lnTo>
                  <a:lnTo>
                    <a:pt x="7799832" y="841248"/>
                  </a:lnTo>
                  <a:lnTo>
                    <a:pt x="7799832" y="844296"/>
                  </a:lnTo>
                  <a:lnTo>
                    <a:pt x="7796784" y="847344"/>
                  </a:lnTo>
                  <a:close/>
                </a:path>
                <a:path w="7800340" h="847725">
                  <a:moveTo>
                    <a:pt x="13716" y="13716"/>
                  </a:moveTo>
                  <a:lnTo>
                    <a:pt x="6096" y="13716"/>
                  </a:lnTo>
                  <a:lnTo>
                    <a:pt x="13716" y="6096"/>
                  </a:lnTo>
                  <a:lnTo>
                    <a:pt x="13716" y="13716"/>
                  </a:lnTo>
                  <a:close/>
                </a:path>
                <a:path w="7800340" h="847725">
                  <a:moveTo>
                    <a:pt x="7787640" y="13716"/>
                  </a:moveTo>
                  <a:lnTo>
                    <a:pt x="13716" y="13716"/>
                  </a:lnTo>
                  <a:lnTo>
                    <a:pt x="13716" y="6096"/>
                  </a:lnTo>
                  <a:lnTo>
                    <a:pt x="7787640" y="6096"/>
                  </a:lnTo>
                  <a:lnTo>
                    <a:pt x="7787640" y="13716"/>
                  </a:lnTo>
                  <a:close/>
                </a:path>
                <a:path w="7800340" h="847725">
                  <a:moveTo>
                    <a:pt x="7787640" y="841248"/>
                  </a:moveTo>
                  <a:lnTo>
                    <a:pt x="7787640" y="6096"/>
                  </a:lnTo>
                  <a:lnTo>
                    <a:pt x="7793736" y="13716"/>
                  </a:lnTo>
                  <a:lnTo>
                    <a:pt x="7799832" y="13716"/>
                  </a:lnTo>
                  <a:lnTo>
                    <a:pt x="7799832" y="833627"/>
                  </a:lnTo>
                  <a:lnTo>
                    <a:pt x="7793736" y="833627"/>
                  </a:lnTo>
                  <a:lnTo>
                    <a:pt x="7787640" y="841248"/>
                  </a:lnTo>
                  <a:close/>
                </a:path>
                <a:path w="7800340" h="847725">
                  <a:moveTo>
                    <a:pt x="7799832" y="13716"/>
                  </a:moveTo>
                  <a:lnTo>
                    <a:pt x="7793736" y="13716"/>
                  </a:lnTo>
                  <a:lnTo>
                    <a:pt x="7787640" y="6096"/>
                  </a:lnTo>
                  <a:lnTo>
                    <a:pt x="7799832" y="6096"/>
                  </a:lnTo>
                  <a:lnTo>
                    <a:pt x="7799832" y="13716"/>
                  </a:lnTo>
                  <a:close/>
                </a:path>
                <a:path w="7800340" h="847725">
                  <a:moveTo>
                    <a:pt x="13716" y="841248"/>
                  </a:moveTo>
                  <a:lnTo>
                    <a:pt x="6096" y="833627"/>
                  </a:lnTo>
                  <a:lnTo>
                    <a:pt x="13716" y="833627"/>
                  </a:lnTo>
                  <a:lnTo>
                    <a:pt x="13716" y="841248"/>
                  </a:lnTo>
                  <a:close/>
                </a:path>
                <a:path w="7800340" h="847725">
                  <a:moveTo>
                    <a:pt x="7787640" y="841248"/>
                  </a:moveTo>
                  <a:lnTo>
                    <a:pt x="13716" y="841248"/>
                  </a:lnTo>
                  <a:lnTo>
                    <a:pt x="13716" y="833627"/>
                  </a:lnTo>
                  <a:lnTo>
                    <a:pt x="7787640" y="833627"/>
                  </a:lnTo>
                  <a:lnTo>
                    <a:pt x="7787640" y="841248"/>
                  </a:lnTo>
                  <a:close/>
                </a:path>
                <a:path w="7800340" h="847725">
                  <a:moveTo>
                    <a:pt x="7799832" y="841248"/>
                  </a:moveTo>
                  <a:lnTo>
                    <a:pt x="7787640" y="841248"/>
                  </a:lnTo>
                  <a:lnTo>
                    <a:pt x="7793736" y="833627"/>
                  </a:lnTo>
                  <a:lnTo>
                    <a:pt x="7799832" y="833627"/>
                  </a:lnTo>
                  <a:lnTo>
                    <a:pt x="7799832" y="841248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54766" y="6151913"/>
            <a:ext cx="656653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0580" marR="5080" indent="-81851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60"/>
                </a:solidFill>
                <a:latin typeface="Times New Roman"/>
                <a:cs typeface="Times New Roman"/>
              </a:rPr>
              <a:t>Общее </a:t>
            </a:r>
            <a:r>
              <a:rPr sz="20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количество обязательных экзаменов </a:t>
            </a:r>
            <a:r>
              <a:rPr sz="2000" b="1" dirty="0">
                <a:solidFill>
                  <a:srgbClr val="001F60"/>
                </a:solidFill>
                <a:latin typeface="Times New Roman"/>
                <a:cs typeface="Times New Roman"/>
              </a:rPr>
              <a:t>в IX классах </a:t>
            </a:r>
            <a:r>
              <a:rPr sz="2000" b="1" spc="-48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не должно</a:t>
            </a:r>
            <a:r>
              <a:rPr sz="20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превышать</a:t>
            </a:r>
            <a:r>
              <a:rPr sz="20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четырех</a:t>
            </a:r>
            <a:r>
              <a:rPr sz="20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предметов.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05088" y="5998464"/>
            <a:ext cx="1011935" cy="1011935"/>
          </a:xfrm>
          <a:prstGeom prst="rect">
            <a:avLst/>
          </a:prstGeom>
        </p:spPr>
      </p:pic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85956"/>
              </p:ext>
            </p:extLst>
          </p:nvPr>
        </p:nvGraphicFramePr>
        <p:xfrm>
          <a:off x="3698747" y="3766096"/>
          <a:ext cx="5692396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6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Физика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История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Химия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Биология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Литература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География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Обществознание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Иностранные языки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Информатика и ИКТ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852" y="792011"/>
            <a:ext cx="5959694" cy="369332"/>
          </a:xfrm>
        </p:spPr>
        <p:txBody>
          <a:bodyPr/>
          <a:lstStyle/>
          <a:p>
            <a:pPr algn="ctr"/>
            <a:r>
              <a:rPr lang="ru-RU" dirty="0"/>
              <a:t>Расписание ЕГЭ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38249"/>
            <a:ext cx="2030144" cy="969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7700" y="4543979"/>
            <a:ext cx="423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день: 19 сентября 2023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099708"/>
              </p:ext>
            </p:extLst>
          </p:nvPr>
        </p:nvGraphicFramePr>
        <p:xfrm>
          <a:off x="1066800" y="1571625"/>
          <a:ext cx="7516812" cy="237717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05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5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Дата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ЕГЭ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ГВЭ-11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6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ДОПОЛНИТЕЛЬНЫЙ период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6 сентября (ср)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effectLst/>
                        </a:rPr>
                        <a:t>12 сентября (вт)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670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675" y="352043"/>
            <a:ext cx="6368795" cy="58978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81B78DC-13BF-48EB-B4E0-60B405772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200025"/>
            <a:ext cx="1003392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8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52044"/>
            <a:ext cx="1929383" cy="10744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2675" y="352043"/>
            <a:ext cx="6368795" cy="5897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26770" y="435420"/>
            <a:ext cx="4766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Прием</a:t>
            </a:r>
            <a:r>
              <a:rPr spc="-15" dirty="0"/>
              <a:t> </a:t>
            </a:r>
            <a:r>
              <a:rPr dirty="0"/>
              <a:t>и </a:t>
            </a:r>
            <a:r>
              <a:rPr spc="-10" dirty="0"/>
              <a:t>рассмотрения</a:t>
            </a:r>
            <a:r>
              <a:rPr spc="35" dirty="0"/>
              <a:t> </a:t>
            </a:r>
            <a:r>
              <a:rPr spc="-10" dirty="0"/>
              <a:t>апелляций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72668" y="981455"/>
            <a:ext cx="9144000" cy="6227445"/>
            <a:chOff x="772668" y="981455"/>
            <a:chExt cx="9144000" cy="62274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408" y="1348740"/>
              <a:ext cx="6583679" cy="1632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1096" y="2990088"/>
              <a:ext cx="7648955" cy="7894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60563" y="993648"/>
              <a:ext cx="1898903" cy="15011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46848" y="981455"/>
              <a:ext cx="1926589" cy="1525905"/>
            </a:xfrm>
            <a:custGeom>
              <a:avLst/>
              <a:gdLst/>
              <a:ahLst/>
              <a:cxnLst/>
              <a:rect l="l" t="t" r="r" b="b"/>
              <a:pathLst>
                <a:path w="1926590" h="1525905">
                  <a:moveTo>
                    <a:pt x="1764792" y="1525523"/>
                  </a:moveTo>
                  <a:lnTo>
                    <a:pt x="147828" y="1525523"/>
                  </a:lnTo>
                  <a:lnTo>
                    <a:pt x="131064" y="1522476"/>
                  </a:lnTo>
                  <a:lnTo>
                    <a:pt x="73152" y="1498092"/>
                  </a:lnTo>
                  <a:lnTo>
                    <a:pt x="38100" y="1466088"/>
                  </a:lnTo>
                  <a:lnTo>
                    <a:pt x="7620" y="1411223"/>
                  </a:lnTo>
                  <a:lnTo>
                    <a:pt x="0" y="1363980"/>
                  </a:lnTo>
                  <a:lnTo>
                    <a:pt x="0" y="163068"/>
                  </a:lnTo>
                  <a:lnTo>
                    <a:pt x="1524" y="146304"/>
                  </a:lnTo>
                  <a:lnTo>
                    <a:pt x="3048" y="131064"/>
                  </a:lnTo>
                  <a:lnTo>
                    <a:pt x="7620" y="114300"/>
                  </a:lnTo>
                  <a:lnTo>
                    <a:pt x="13716" y="100584"/>
                  </a:lnTo>
                  <a:lnTo>
                    <a:pt x="19812" y="85344"/>
                  </a:lnTo>
                  <a:lnTo>
                    <a:pt x="47244" y="48768"/>
                  </a:lnTo>
                  <a:lnTo>
                    <a:pt x="85344" y="19812"/>
                  </a:lnTo>
                  <a:lnTo>
                    <a:pt x="129540" y="3048"/>
                  </a:lnTo>
                  <a:lnTo>
                    <a:pt x="163068" y="0"/>
                  </a:lnTo>
                  <a:lnTo>
                    <a:pt x="1763268" y="0"/>
                  </a:lnTo>
                  <a:lnTo>
                    <a:pt x="1795272" y="3048"/>
                  </a:lnTo>
                  <a:lnTo>
                    <a:pt x="1825751" y="12192"/>
                  </a:lnTo>
                  <a:lnTo>
                    <a:pt x="1840992" y="19812"/>
                  </a:lnTo>
                  <a:lnTo>
                    <a:pt x="1850745" y="25908"/>
                  </a:lnTo>
                  <a:lnTo>
                    <a:pt x="149352" y="25908"/>
                  </a:lnTo>
                  <a:lnTo>
                    <a:pt x="135636" y="27432"/>
                  </a:lnTo>
                  <a:lnTo>
                    <a:pt x="123444" y="32004"/>
                  </a:lnTo>
                  <a:lnTo>
                    <a:pt x="109728" y="36576"/>
                  </a:lnTo>
                  <a:lnTo>
                    <a:pt x="97536" y="41148"/>
                  </a:lnTo>
                  <a:lnTo>
                    <a:pt x="57912" y="74676"/>
                  </a:lnTo>
                  <a:lnTo>
                    <a:pt x="36576" y="108204"/>
                  </a:lnTo>
                  <a:lnTo>
                    <a:pt x="25908" y="147828"/>
                  </a:lnTo>
                  <a:lnTo>
                    <a:pt x="25908" y="1376172"/>
                  </a:lnTo>
                  <a:lnTo>
                    <a:pt x="36576" y="1415796"/>
                  </a:lnTo>
                  <a:lnTo>
                    <a:pt x="56388" y="1449323"/>
                  </a:lnTo>
                  <a:lnTo>
                    <a:pt x="85344" y="1476756"/>
                  </a:lnTo>
                  <a:lnTo>
                    <a:pt x="121920" y="1493519"/>
                  </a:lnTo>
                  <a:lnTo>
                    <a:pt x="135636" y="1496568"/>
                  </a:lnTo>
                  <a:lnTo>
                    <a:pt x="147828" y="1499616"/>
                  </a:lnTo>
                  <a:lnTo>
                    <a:pt x="1851964" y="1499616"/>
                  </a:lnTo>
                  <a:lnTo>
                    <a:pt x="1840992" y="1505712"/>
                  </a:lnTo>
                  <a:lnTo>
                    <a:pt x="1827276" y="1511808"/>
                  </a:lnTo>
                  <a:lnTo>
                    <a:pt x="1812036" y="1517904"/>
                  </a:lnTo>
                  <a:lnTo>
                    <a:pt x="1796796" y="1522476"/>
                  </a:lnTo>
                  <a:lnTo>
                    <a:pt x="1764792" y="1525523"/>
                  </a:lnTo>
                  <a:close/>
                </a:path>
                <a:path w="1926590" h="1525905">
                  <a:moveTo>
                    <a:pt x="1851964" y="1499616"/>
                  </a:moveTo>
                  <a:lnTo>
                    <a:pt x="1776984" y="1499616"/>
                  </a:lnTo>
                  <a:lnTo>
                    <a:pt x="1790700" y="1498092"/>
                  </a:lnTo>
                  <a:lnTo>
                    <a:pt x="1802892" y="1493519"/>
                  </a:lnTo>
                  <a:lnTo>
                    <a:pt x="1850136" y="1469136"/>
                  </a:lnTo>
                  <a:lnTo>
                    <a:pt x="1868424" y="1450848"/>
                  </a:lnTo>
                  <a:lnTo>
                    <a:pt x="1877568" y="1440180"/>
                  </a:lnTo>
                  <a:lnTo>
                    <a:pt x="1894332" y="1403604"/>
                  </a:lnTo>
                  <a:lnTo>
                    <a:pt x="1900428" y="1377696"/>
                  </a:lnTo>
                  <a:lnTo>
                    <a:pt x="1900428" y="149352"/>
                  </a:lnTo>
                  <a:lnTo>
                    <a:pt x="1885188" y="97536"/>
                  </a:lnTo>
                  <a:lnTo>
                    <a:pt x="1860804" y="65532"/>
                  </a:lnTo>
                  <a:lnTo>
                    <a:pt x="1851659" y="57912"/>
                  </a:lnTo>
                  <a:lnTo>
                    <a:pt x="1840992" y="48768"/>
                  </a:lnTo>
                  <a:lnTo>
                    <a:pt x="1828800" y="42672"/>
                  </a:lnTo>
                  <a:lnTo>
                    <a:pt x="1818132" y="36576"/>
                  </a:lnTo>
                  <a:lnTo>
                    <a:pt x="1804416" y="32004"/>
                  </a:lnTo>
                  <a:lnTo>
                    <a:pt x="1792224" y="28956"/>
                  </a:lnTo>
                  <a:lnTo>
                    <a:pt x="1778508" y="25908"/>
                  </a:lnTo>
                  <a:lnTo>
                    <a:pt x="1850745" y="25908"/>
                  </a:lnTo>
                  <a:lnTo>
                    <a:pt x="1888236" y="59436"/>
                  </a:lnTo>
                  <a:lnTo>
                    <a:pt x="1912620" y="99060"/>
                  </a:lnTo>
                  <a:lnTo>
                    <a:pt x="1924812" y="144780"/>
                  </a:lnTo>
                  <a:lnTo>
                    <a:pt x="1926336" y="161544"/>
                  </a:lnTo>
                  <a:lnTo>
                    <a:pt x="1926336" y="1362456"/>
                  </a:lnTo>
                  <a:lnTo>
                    <a:pt x="1918716" y="1411223"/>
                  </a:lnTo>
                  <a:lnTo>
                    <a:pt x="1898904" y="1453896"/>
                  </a:lnTo>
                  <a:lnTo>
                    <a:pt x="1854708" y="1498092"/>
                  </a:lnTo>
                  <a:lnTo>
                    <a:pt x="1851964" y="14996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17380" y="3779519"/>
              <a:ext cx="38100" cy="3429000"/>
            </a:xfrm>
            <a:custGeom>
              <a:avLst/>
              <a:gdLst/>
              <a:ahLst/>
              <a:cxnLst/>
              <a:rect l="l" t="t" r="r" b="b"/>
              <a:pathLst>
                <a:path w="38100" h="3429000">
                  <a:moveTo>
                    <a:pt x="0" y="0"/>
                  </a:moveTo>
                  <a:lnTo>
                    <a:pt x="38099" y="0"/>
                  </a:lnTo>
                  <a:lnTo>
                    <a:pt x="38099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AE">
                <a:alpha val="925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4296" y="3779520"/>
              <a:ext cx="33655" cy="3429000"/>
            </a:xfrm>
            <a:custGeom>
              <a:avLst/>
              <a:gdLst/>
              <a:ahLst/>
              <a:cxnLst/>
              <a:rect l="l" t="t" r="r" b="b"/>
              <a:pathLst>
                <a:path w="33655" h="3429000">
                  <a:moveTo>
                    <a:pt x="33528" y="3428999"/>
                  </a:moveTo>
                  <a:lnTo>
                    <a:pt x="0" y="3428999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3428999"/>
                  </a:lnTo>
                  <a:close/>
                </a:path>
              </a:pathLst>
            </a:custGeom>
            <a:solidFill>
              <a:srgbClr val="FDC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668" y="2779775"/>
              <a:ext cx="8787383" cy="10012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21436" y="3779520"/>
              <a:ext cx="10795" cy="3429000"/>
            </a:xfrm>
            <a:custGeom>
              <a:avLst/>
              <a:gdLst/>
              <a:ahLst/>
              <a:cxnLst/>
              <a:rect l="l" t="t" r="r" b="b"/>
              <a:pathLst>
                <a:path w="10794" h="3429000">
                  <a:moveTo>
                    <a:pt x="10668" y="3428999"/>
                  </a:moveTo>
                  <a:lnTo>
                    <a:pt x="0" y="3428999"/>
                  </a:lnTo>
                  <a:lnTo>
                    <a:pt x="0" y="0"/>
                  </a:lnTo>
                  <a:lnTo>
                    <a:pt x="10668" y="0"/>
                  </a:lnTo>
                  <a:lnTo>
                    <a:pt x="10668" y="3428999"/>
                  </a:lnTo>
                  <a:close/>
                </a:path>
              </a:pathLst>
            </a:custGeom>
            <a:solidFill>
              <a:srgbClr val="FDC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29115" y="606551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19" y="548639"/>
                  </a:moveTo>
                  <a:lnTo>
                    <a:pt x="225175" y="544249"/>
                  </a:lnTo>
                  <a:lnTo>
                    <a:pt x="178853" y="531581"/>
                  </a:lnTo>
                  <a:lnTo>
                    <a:pt x="136144" y="511386"/>
                  </a:lnTo>
                  <a:lnTo>
                    <a:pt x="97837" y="484418"/>
                  </a:lnTo>
                  <a:lnTo>
                    <a:pt x="64722" y="451430"/>
                  </a:lnTo>
                  <a:lnTo>
                    <a:pt x="37592" y="413173"/>
                  </a:lnTo>
                  <a:lnTo>
                    <a:pt x="17234" y="370400"/>
                  </a:lnTo>
                  <a:lnTo>
                    <a:pt x="4440" y="323865"/>
                  </a:lnTo>
                  <a:lnTo>
                    <a:pt x="0" y="274319"/>
                  </a:lnTo>
                  <a:lnTo>
                    <a:pt x="4440" y="225175"/>
                  </a:lnTo>
                  <a:lnTo>
                    <a:pt x="17234" y="178853"/>
                  </a:lnTo>
                  <a:lnTo>
                    <a:pt x="37592" y="136143"/>
                  </a:lnTo>
                  <a:lnTo>
                    <a:pt x="64722" y="97837"/>
                  </a:lnTo>
                  <a:lnTo>
                    <a:pt x="97837" y="64722"/>
                  </a:lnTo>
                  <a:lnTo>
                    <a:pt x="136144" y="37591"/>
                  </a:lnTo>
                  <a:lnTo>
                    <a:pt x="178853" y="17234"/>
                  </a:lnTo>
                  <a:lnTo>
                    <a:pt x="225175" y="4440"/>
                  </a:lnTo>
                  <a:lnTo>
                    <a:pt x="274319" y="0"/>
                  </a:lnTo>
                  <a:lnTo>
                    <a:pt x="323865" y="4440"/>
                  </a:lnTo>
                  <a:lnTo>
                    <a:pt x="370400" y="17234"/>
                  </a:lnTo>
                  <a:lnTo>
                    <a:pt x="413173" y="37591"/>
                  </a:lnTo>
                  <a:lnTo>
                    <a:pt x="451430" y="64722"/>
                  </a:lnTo>
                  <a:lnTo>
                    <a:pt x="484418" y="97837"/>
                  </a:lnTo>
                  <a:lnTo>
                    <a:pt x="511386" y="136143"/>
                  </a:lnTo>
                  <a:lnTo>
                    <a:pt x="531581" y="178853"/>
                  </a:lnTo>
                  <a:lnTo>
                    <a:pt x="544249" y="225175"/>
                  </a:lnTo>
                  <a:lnTo>
                    <a:pt x="548639" y="274319"/>
                  </a:lnTo>
                  <a:lnTo>
                    <a:pt x="544249" y="323865"/>
                  </a:lnTo>
                  <a:lnTo>
                    <a:pt x="531581" y="370400"/>
                  </a:lnTo>
                  <a:lnTo>
                    <a:pt x="511386" y="413173"/>
                  </a:lnTo>
                  <a:lnTo>
                    <a:pt x="484418" y="451430"/>
                  </a:lnTo>
                  <a:lnTo>
                    <a:pt x="451430" y="484418"/>
                  </a:lnTo>
                  <a:lnTo>
                    <a:pt x="413173" y="511386"/>
                  </a:lnTo>
                  <a:lnTo>
                    <a:pt x="370400" y="531581"/>
                  </a:lnTo>
                  <a:lnTo>
                    <a:pt x="323865" y="544249"/>
                  </a:lnTo>
                  <a:lnTo>
                    <a:pt x="274319" y="548639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9444" y="5779007"/>
              <a:ext cx="7150607" cy="13898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8408" y="4636008"/>
              <a:ext cx="6510527" cy="11429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1096" y="3781044"/>
              <a:ext cx="7648955" cy="8458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611868" y="3779519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429000"/>
                  </a:lnTo>
                  <a:close/>
                </a:path>
              </a:pathLst>
            </a:custGeom>
            <a:solidFill>
              <a:srgbClr val="FDC3AE">
                <a:alpha val="86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81972" y="3779519"/>
              <a:ext cx="13970" cy="3429000"/>
            </a:xfrm>
            <a:custGeom>
              <a:avLst/>
              <a:gdLst/>
              <a:ahLst/>
              <a:cxnLst/>
              <a:rect l="l" t="t" r="r" b="b"/>
              <a:pathLst>
                <a:path w="13970" h="3429000">
                  <a:moveTo>
                    <a:pt x="0" y="0"/>
                  </a:moveTo>
                  <a:lnTo>
                    <a:pt x="13715" y="0"/>
                  </a:lnTo>
                  <a:lnTo>
                    <a:pt x="13715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67855" y="1520445"/>
            <a:ext cx="8371205" cy="55085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72639">
              <a:lnSpc>
                <a:spcPct val="100000"/>
              </a:lnSpc>
              <a:spcBef>
                <a:spcPts val="95"/>
              </a:spcBef>
            </a:pPr>
            <a:r>
              <a:rPr sz="1600" b="1" spc="-5" dirty="0" err="1">
                <a:latin typeface="Times New Roman"/>
                <a:cs typeface="Times New Roman"/>
              </a:rPr>
              <a:t>Участник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ГИА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имеет право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подать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апелляцию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 </a:t>
            </a:r>
            <a:r>
              <a:rPr sz="1600" b="1" dirty="0">
                <a:latin typeface="Times New Roman"/>
                <a:cs typeface="Times New Roman"/>
              </a:rPr>
              <a:t>письменной </a:t>
            </a:r>
            <a:r>
              <a:rPr sz="1600" b="1" spc="-10" dirty="0">
                <a:latin typeface="Times New Roman"/>
                <a:cs typeface="Times New Roman"/>
              </a:rPr>
              <a:t>форме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нарушении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Порядка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проведения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ГИА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(или)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несогласии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выставленными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баллами.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Times New Roman"/>
                <a:cs typeface="Times New Roman"/>
              </a:rPr>
              <a:t>Участник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ГИА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(или)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его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родители 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(законные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представители)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желании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могут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присутствовать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рассмотрении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апелляции;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940435" marR="5080">
              <a:lnSpc>
                <a:spcPct val="100000"/>
              </a:lnSpc>
              <a:spcBef>
                <a:spcPts val="1380"/>
              </a:spcBef>
            </a:pPr>
            <a:r>
              <a:rPr sz="1600" b="1" spc="-15" dirty="0">
                <a:latin typeface="Times New Roman"/>
                <a:cs typeface="Times New Roman"/>
              </a:rPr>
              <a:t>Конфликтная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комиссия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рассматривает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апелляции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по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вопросам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содержания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структуры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заданий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по </a:t>
            </a:r>
            <a:r>
              <a:rPr sz="1600" b="1" spc="-5" dirty="0">
                <a:latin typeface="Times New Roman"/>
                <a:cs typeface="Times New Roman"/>
              </a:rPr>
              <a:t>учебным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предметам,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также,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вопросам,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связанным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оцениванием </a:t>
            </a:r>
            <a:r>
              <a:rPr sz="1600" b="1" spc="-25" dirty="0">
                <a:latin typeface="Times New Roman"/>
                <a:cs typeface="Times New Roman"/>
              </a:rPr>
              <a:t>результатов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выполнения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заданий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экзаменационной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работы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кратким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ответом,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нарушением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Times New Roman"/>
                <a:cs typeface="Times New Roman"/>
              </a:rPr>
              <a:t>участником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ГИА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требований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Порядка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или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неправильного оформления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экзаменационной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работы;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 marR="2305050">
              <a:lnSpc>
                <a:spcPct val="100000"/>
              </a:lnSpc>
              <a:spcBef>
                <a:spcPts val="1355"/>
              </a:spcBef>
            </a:pPr>
            <a:r>
              <a:rPr sz="1600" b="1" spc="-5" dirty="0">
                <a:latin typeface="Times New Roman"/>
                <a:cs typeface="Times New Roman"/>
              </a:rPr>
              <a:t>Апелляцию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 нарушении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порядка </a:t>
            </a:r>
            <a:r>
              <a:rPr sz="1600" b="1" spc="-10" dirty="0">
                <a:latin typeface="Times New Roman"/>
                <a:cs typeface="Times New Roman"/>
              </a:rPr>
              <a:t>проведения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экзамена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участник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latin typeface="Times New Roman"/>
                <a:cs typeface="Times New Roman"/>
              </a:rPr>
              <a:t>ГИА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подает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день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проведения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экзамена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по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соответствующему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предмету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члену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ГЭК, </a:t>
            </a:r>
            <a:r>
              <a:rPr sz="1600" b="1" dirty="0">
                <a:latin typeface="Times New Roman"/>
                <a:cs typeface="Times New Roman"/>
              </a:rPr>
              <a:t>не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покидая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ППЭ;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440180" marR="275590">
              <a:lnSpc>
                <a:spcPct val="100000"/>
              </a:lnSpc>
              <a:spcBef>
                <a:spcPts val="1300"/>
              </a:spcBef>
            </a:pPr>
            <a:r>
              <a:rPr sz="1600" b="1" spc="-5" dirty="0">
                <a:latin typeface="Times New Roman"/>
                <a:cs typeface="Times New Roman"/>
              </a:rPr>
              <a:t>Апелляция о </a:t>
            </a:r>
            <a:r>
              <a:rPr sz="1600" b="1" spc="-10" dirty="0">
                <a:latin typeface="Times New Roman"/>
                <a:cs typeface="Times New Roman"/>
              </a:rPr>
              <a:t>несогласии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выставленными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баллами,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 </a:t>
            </a:r>
            <a:r>
              <a:rPr sz="1600" b="1" spc="-30" dirty="0">
                <a:latin typeface="Times New Roman"/>
                <a:cs typeface="Times New Roman"/>
              </a:rPr>
              <a:t>том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числе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по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результатам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перепроверки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экзаменационной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работы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подается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течение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двух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рабочих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дней,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следующих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за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официальным </a:t>
            </a:r>
            <a:r>
              <a:rPr sz="1600" b="1" spc="-5" dirty="0">
                <a:latin typeface="Times New Roman"/>
                <a:cs typeface="Times New Roman"/>
              </a:rPr>
              <a:t>днем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объявления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результатов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ГИА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по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соответствующему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учебному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30" dirty="0">
                <a:latin typeface="Times New Roman"/>
                <a:cs typeface="Times New Roman"/>
              </a:rPr>
              <a:t>предмету.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72668" y="3779520"/>
            <a:ext cx="8860790" cy="3429000"/>
            <a:chOff x="772668" y="3779520"/>
            <a:chExt cx="8860790" cy="342900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2668" y="3779520"/>
              <a:ext cx="1287779" cy="7604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62087" y="4282440"/>
              <a:ext cx="2071116" cy="16001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2668" y="5815584"/>
              <a:ext cx="1760220" cy="13929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05D770-C6B0-4AA9-86EA-76A209152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276225"/>
            <a:ext cx="8584144" cy="62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04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7329"/>
            <a:ext cx="2030144" cy="969348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1DBECB3-BA50-4252-B0ED-875113DA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9E128D-69D1-4E95-9641-926C773E8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53" y="200282"/>
            <a:ext cx="9968694" cy="6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7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852" y="792011"/>
            <a:ext cx="5959694" cy="369332"/>
          </a:xfrm>
        </p:spPr>
        <p:txBody>
          <a:bodyPr/>
          <a:lstStyle/>
          <a:p>
            <a:pPr algn="ctr"/>
            <a:r>
              <a:rPr lang="ru-RU" dirty="0"/>
              <a:t>Минимальное количество баллов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7329"/>
            <a:ext cx="2030144" cy="969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611" t="11995" r="30760" b="17063"/>
          <a:stretch/>
        </p:blipFill>
        <p:spPr>
          <a:xfrm>
            <a:off x="2146300" y="1252254"/>
            <a:ext cx="5562600" cy="623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5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64" t="24070" r="50119" b="60728"/>
          <a:stretch/>
        </p:blipFill>
        <p:spPr>
          <a:xfrm>
            <a:off x="927100" y="420129"/>
            <a:ext cx="3733800" cy="914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520" t="15795" r="40736" b="66469"/>
          <a:stretch/>
        </p:blipFill>
        <p:spPr>
          <a:xfrm>
            <a:off x="893462" y="2078251"/>
            <a:ext cx="5105400" cy="10668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9262" t="11401" r="52971" b="67063"/>
          <a:stretch/>
        </p:blipFill>
        <p:spPr>
          <a:xfrm>
            <a:off x="5194300" y="123825"/>
            <a:ext cx="4038600" cy="1295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4040" t="11500" r="26815" b="79633"/>
          <a:stretch/>
        </p:blipFill>
        <p:spPr>
          <a:xfrm>
            <a:off x="2032000" y="1400947"/>
            <a:ext cx="6324600" cy="533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33610" t="19596" r="20784" b="15796"/>
          <a:stretch/>
        </p:blipFill>
        <p:spPr>
          <a:xfrm>
            <a:off x="5499100" y="3256261"/>
            <a:ext cx="4876800" cy="3886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19521" t="10703" r="30899" b="72342"/>
          <a:stretch/>
        </p:blipFill>
        <p:spPr>
          <a:xfrm>
            <a:off x="241300" y="4477520"/>
            <a:ext cx="5257800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28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24712" y="637032"/>
            <a:ext cx="8079105" cy="3142615"/>
            <a:chOff x="1124712" y="637032"/>
            <a:chExt cx="8079105" cy="31426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712" y="3415283"/>
              <a:ext cx="6149339" cy="3642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8180" y="637032"/>
              <a:ext cx="4715255" cy="285750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9517380" y="3779519"/>
            <a:ext cx="38100" cy="3429000"/>
          </a:xfrm>
          <a:custGeom>
            <a:avLst/>
            <a:gdLst/>
            <a:ahLst/>
            <a:cxnLst/>
            <a:rect l="l" t="t" r="r" b="b"/>
            <a:pathLst>
              <a:path w="38100" h="3429000">
                <a:moveTo>
                  <a:pt x="0" y="0"/>
                </a:moveTo>
                <a:lnTo>
                  <a:pt x="38099" y="0"/>
                </a:lnTo>
                <a:lnTo>
                  <a:pt x="38099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DC3AE">
              <a:alpha val="925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1436" y="3779532"/>
            <a:ext cx="56515" cy="3429000"/>
          </a:xfrm>
          <a:custGeom>
            <a:avLst/>
            <a:gdLst/>
            <a:ahLst/>
            <a:cxnLst/>
            <a:rect l="l" t="t" r="r" b="b"/>
            <a:pathLst>
              <a:path w="56515" h="3429000">
                <a:moveTo>
                  <a:pt x="10668" y="0"/>
                </a:moveTo>
                <a:lnTo>
                  <a:pt x="0" y="0"/>
                </a:lnTo>
                <a:lnTo>
                  <a:pt x="0" y="3429000"/>
                </a:lnTo>
                <a:lnTo>
                  <a:pt x="10668" y="3429000"/>
                </a:lnTo>
                <a:lnTo>
                  <a:pt x="10668" y="0"/>
                </a:lnTo>
                <a:close/>
              </a:path>
              <a:path w="56515" h="3429000">
                <a:moveTo>
                  <a:pt x="56388" y="0"/>
                </a:moveTo>
                <a:lnTo>
                  <a:pt x="22860" y="0"/>
                </a:lnTo>
                <a:lnTo>
                  <a:pt x="22860" y="3429000"/>
                </a:lnTo>
                <a:lnTo>
                  <a:pt x="56388" y="3429000"/>
                </a:lnTo>
                <a:lnTo>
                  <a:pt x="56388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611867" y="3779519"/>
            <a:ext cx="304800" cy="3429000"/>
            <a:chOff x="9611867" y="3779519"/>
            <a:chExt cx="304800" cy="3429000"/>
          </a:xfrm>
        </p:grpSpPr>
        <p:sp>
          <p:nvSpPr>
            <p:cNvPr id="9" name="object 9"/>
            <p:cNvSpPr/>
            <p:nvPr/>
          </p:nvSpPr>
          <p:spPr>
            <a:xfrm>
              <a:off x="9611867" y="3779519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429000"/>
                  </a:lnTo>
                  <a:close/>
                </a:path>
              </a:pathLst>
            </a:custGeom>
            <a:solidFill>
              <a:srgbClr val="FDC3AE">
                <a:alpha val="86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81972" y="3779519"/>
              <a:ext cx="13970" cy="3429000"/>
            </a:xfrm>
            <a:custGeom>
              <a:avLst/>
              <a:gdLst/>
              <a:ahLst/>
              <a:cxnLst/>
              <a:rect l="l" t="t" r="r" b="b"/>
              <a:pathLst>
                <a:path w="13970" h="3429000">
                  <a:moveTo>
                    <a:pt x="0" y="0"/>
                  </a:moveTo>
                  <a:lnTo>
                    <a:pt x="13715" y="0"/>
                  </a:lnTo>
                  <a:lnTo>
                    <a:pt x="13715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8929116" y="606551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274319" y="548639"/>
                </a:moveTo>
                <a:lnTo>
                  <a:pt x="225175" y="544249"/>
                </a:lnTo>
                <a:lnTo>
                  <a:pt x="178853" y="531581"/>
                </a:lnTo>
                <a:lnTo>
                  <a:pt x="136144" y="511386"/>
                </a:lnTo>
                <a:lnTo>
                  <a:pt x="97837" y="484418"/>
                </a:lnTo>
                <a:lnTo>
                  <a:pt x="64722" y="451430"/>
                </a:lnTo>
                <a:lnTo>
                  <a:pt x="37592" y="413173"/>
                </a:lnTo>
                <a:lnTo>
                  <a:pt x="17234" y="370400"/>
                </a:lnTo>
                <a:lnTo>
                  <a:pt x="4440" y="323865"/>
                </a:lnTo>
                <a:lnTo>
                  <a:pt x="0" y="274319"/>
                </a:lnTo>
                <a:lnTo>
                  <a:pt x="4440" y="225175"/>
                </a:lnTo>
                <a:lnTo>
                  <a:pt x="17234" y="178853"/>
                </a:lnTo>
                <a:lnTo>
                  <a:pt x="37592" y="136143"/>
                </a:lnTo>
                <a:lnTo>
                  <a:pt x="64722" y="97837"/>
                </a:lnTo>
                <a:lnTo>
                  <a:pt x="97837" y="64722"/>
                </a:lnTo>
                <a:lnTo>
                  <a:pt x="136144" y="37591"/>
                </a:lnTo>
                <a:lnTo>
                  <a:pt x="178853" y="17234"/>
                </a:lnTo>
                <a:lnTo>
                  <a:pt x="225175" y="4440"/>
                </a:lnTo>
                <a:lnTo>
                  <a:pt x="274319" y="0"/>
                </a:lnTo>
                <a:lnTo>
                  <a:pt x="323865" y="4440"/>
                </a:lnTo>
                <a:lnTo>
                  <a:pt x="370400" y="17234"/>
                </a:lnTo>
                <a:lnTo>
                  <a:pt x="413173" y="37591"/>
                </a:lnTo>
                <a:lnTo>
                  <a:pt x="451430" y="64722"/>
                </a:lnTo>
                <a:lnTo>
                  <a:pt x="484418" y="97837"/>
                </a:lnTo>
                <a:lnTo>
                  <a:pt x="511386" y="136143"/>
                </a:lnTo>
                <a:lnTo>
                  <a:pt x="531581" y="178853"/>
                </a:lnTo>
                <a:lnTo>
                  <a:pt x="544249" y="225175"/>
                </a:lnTo>
                <a:lnTo>
                  <a:pt x="548639" y="274319"/>
                </a:lnTo>
                <a:lnTo>
                  <a:pt x="544249" y="323865"/>
                </a:lnTo>
                <a:lnTo>
                  <a:pt x="531581" y="370400"/>
                </a:lnTo>
                <a:lnTo>
                  <a:pt x="511386" y="413173"/>
                </a:lnTo>
                <a:lnTo>
                  <a:pt x="484418" y="451430"/>
                </a:lnTo>
                <a:lnTo>
                  <a:pt x="451430" y="484418"/>
                </a:lnTo>
                <a:lnTo>
                  <a:pt x="413173" y="511386"/>
                </a:lnTo>
                <a:lnTo>
                  <a:pt x="370400" y="531581"/>
                </a:lnTo>
                <a:lnTo>
                  <a:pt x="323865" y="544249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712" y="3779520"/>
            <a:ext cx="6149339" cy="307390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252147" y="3832296"/>
            <a:ext cx="589915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1520" marR="71945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Комитет по </a:t>
            </a:r>
            <a:r>
              <a:rPr sz="28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образовани</a:t>
            </a:r>
            <a:r>
              <a:rPr lang="ru-RU"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2800" b="1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Энгельсского</a:t>
            </a:r>
            <a:r>
              <a:rPr lang="ru-RU"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муниципального района</a:t>
            </a:r>
            <a:endParaRPr sz="28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(+7-845-</a:t>
            </a:r>
            <a:r>
              <a:rPr lang="ru-RU"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2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54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ru-RU"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44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ru-RU"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91</a:t>
            </a:r>
          </a:p>
          <a:p>
            <a:pPr marL="2540" algn="ctr">
              <a:lnSpc>
                <a:spcPct val="100000"/>
              </a:lnSpc>
            </a:pPr>
            <a:r>
              <a:rPr sz="28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вопросам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проведения</a:t>
            </a:r>
            <a:r>
              <a:rPr lang="ru-RU"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ГИА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943" y="562356"/>
            <a:ext cx="6510527" cy="9601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3803" y="650178"/>
            <a:ext cx="49472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9260" marR="5080" indent="-168719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Допуск </a:t>
            </a:r>
            <a:r>
              <a:rPr dirty="0"/>
              <a:t>к </a:t>
            </a:r>
            <a:r>
              <a:rPr spc="-20" dirty="0"/>
              <a:t>государственной </a:t>
            </a:r>
            <a:r>
              <a:rPr spc="-25" dirty="0"/>
              <a:t>итоговой </a:t>
            </a:r>
            <a:r>
              <a:rPr spc="-585" dirty="0"/>
              <a:t> </a:t>
            </a:r>
            <a:r>
              <a:rPr spc="-5" dirty="0"/>
              <a:t>аттестации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8408" y="1632204"/>
            <a:ext cx="8513063" cy="13350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67789" y="1724677"/>
            <a:ext cx="970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45" dirty="0">
                <a:solidFill>
                  <a:srgbClr val="001F60"/>
                </a:solidFill>
                <a:latin typeface="Times New Roman"/>
                <a:cs typeface="Times New Roman"/>
              </a:rPr>
              <a:t>г</a:t>
            </a:r>
            <a:r>
              <a:rPr sz="1800" b="1" spc="-5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ое 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я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ля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67352" y="1724677"/>
            <a:ext cx="3781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0"/>
              </a:spcBef>
              <a:tabLst>
                <a:tab pos="1203325" algn="l"/>
                <a:tab pos="1630680" algn="l"/>
                <a:tab pos="2033270" algn="l"/>
                <a:tab pos="2213610" algn="l"/>
                <a:tab pos="2540635" algn="l"/>
                <a:tab pos="3132455" algn="l"/>
              </a:tabLst>
            </a:pP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б</a:t>
            </a:r>
            <a:r>
              <a:rPr sz="1800" b="1" spc="25" dirty="0">
                <a:solidFill>
                  <a:srgbClr val="001F60"/>
                </a:solidFill>
                <a:latin typeface="Times New Roman"/>
                <a:cs typeface="Times New Roman"/>
              </a:rPr>
              <a:t>ес</a:t>
            </a:r>
            <a:r>
              <a:rPr sz="18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800" b="1" spc="-5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е	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п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о	</a:t>
            </a:r>
            <a:r>
              <a:rPr sz="18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у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у	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язы</a:t>
            </a:r>
            <a:r>
              <a:rPr sz="18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у 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условием	допуска		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к	ГИА.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8610" y="1998930"/>
            <a:ext cx="1036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зу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800" b="1" spc="-70" dirty="0">
                <a:solidFill>
                  <a:srgbClr val="001F60"/>
                </a:solidFill>
                <a:latin typeface="Times New Roman"/>
                <a:cs typeface="Times New Roman"/>
              </a:rPr>
              <a:t>ь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spc="-5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45615" y="1998930"/>
            <a:ext cx="1758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0505" algn="l"/>
              </a:tabLst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ц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я	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п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0974" y="1724677"/>
            <a:ext cx="3328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520700" algn="l"/>
                <a:tab pos="2084705" algn="l"/>
                <a:tab pos="2493645" algn="l"/>
              </a:tabLst>
            </a:pP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я	о</a:t>
            </a:r>
            <a:r>
              <a:rPr sz="1800" b="1" spc="-75" dirty="0">
                <a:solidFill>
                  <a:srgbClr val="001F60"/>
                </a:solidFill>
                <a:latin typeface="Times New Roman"/>
                <a:cs typeface="Times New Roman"/>
              </a:rPr>
              <a:t>б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у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ч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ю</a:t>
            </a:r>
            <a:r>
              <a:rPr sz="18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щ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800" b="1" spc="-55" dirty="0">
                <a:solidFill>
                  <a:srgbClr val="001F60"/>
                </a:solidFill>
                <a:latin typeface="Times New Roman"/>
                <a:cs typeface="Times New Roman"/>
              </a:rPr>
              <a:t>х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я	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I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X	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сс</a:t>
            </a:r>
            <a:r>
              <a:rPr sz="1800" b="1" spc="-5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системе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8408" y="3058667"/>
            <a:ext cx="6080759" cy="7208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67789" y="2273293"/>
            <a:ext cx="8344534" cy="114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07539" algn="l"/>
                <a:tab pos="3082290" algn="l"/>
                <a:tab pos="4773930" algn="l"/>
                <a:tab pos="6189345" algn="l"/>
                <a:tab pos="6543675" algn="l"/>
              </a:tabLst>
            </a:pP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«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з</a:t>
            </a:r>
            <a:r>
              <a:rPr sz="1800" b="1" spc="-7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ч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/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з</a:t>
            </a:r>
            <a:r>
              <a:rPr sz="1800" b="1" spc="-7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ч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».	И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45" dirty="0">
                <a:solidFill>
                  <a:srgbClr val="001F60"/>
                </a:solidFill>
                <a:latin typeface="Times New Roman"/>
                <a:cs typeface="Times New Roman"/>
              </a:rPr>
              <a:t>г</a:t>
            </a:r>
            <a:r>
              <a:rPr sz="1800" b="1" spc="-5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ое	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б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spc="25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ни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е	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пр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800" b="1" spc="-5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ди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я	в	об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з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ь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ы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х 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организациях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(или)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местах,</a:t>
            </a:r>
            <a:r>
              <a:rPr sz="1800" b="1" spc="44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определенных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ОИВ.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20701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Сроки</a:t>
            </a:r>
            <a:r>
              <a:rPr sz="1600" b="1" spc="-4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проведения: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53083" y="3416808"/>
            <a:ext cx="5942330" cy="363220"/>
            <a:chOff x="1053083" y="3416808"/>
            <a:chExt cx="5942330" cy="363220"/>
          </a:xfrm>
        </p:grpSpPr>
        <p:sp>
          <p:nvSpPr>
            <p:cNvPr id="14" name="object 14"/>
            <p:cNvSpPr/>
            <p:nvPr/>
          </p:nvSpPr>
          <p:spPr>
            <a:xfrm>
              <a:off x="1059179" y="3422903"/>
              <a:ext cx="5930265" cy="356870"/>
            </a:xfrm>
            <a:custGeom>
              <a:avLst/>
              <a:gdLst/>
              <a:ahLst/>
              <a:cxnLst/>
              <a:rect l="l" t="t" r="r" b="b"/>
              <a:pathLst>
                <a:path w="5930265" h="356870">
                  <a:moveTo>
                    <a:pt x="5929884" y="356616"/>
                  </a:moveTo>
                  <a:lnTo>
                    <a:pt x="0" y="356616"/>
                  </a:lnTo>
                  <a:lnTo>
                    <a:pt x="0" y="0"/>
                  </a:lnTo>
                  <a:lnTo>
                    <a:pt x="5929884" y="0"/>
                  </a:lnTo>
                  <a:lnTo>
                    <a:pt x="5929884" y="356616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3071" y="3416807"/>
              <a:ext cx="5942330" cy="363220"/>
            </a:xfrm>
            <a:custGeom>
              <a:avLst/>
              <a:gdLst/>
              <a:ahLst/>
              <a:cxnLst/>
              <a:rect l="l" t="t" r="r" b="b"/>
              <a:pathLst>
                <a:path w="5942330" h="363220">
                  <a:moveTo>
                    <a:pt x="594208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" y="362712"/>
                  </a:lnTo>
                  <a:lnTo>
                    <a:pt x="12192" y="362712"/>
                  </a:lnTo>
                  <a:lnTo>
                    <a:pt x="12192" y="12192"/>
                  </a:lnTo>
                  <a:lnTo>
                    <a:pt x="2499372" y="12192"/>
                  </a:lnTo>
                  <a:lnTo>
                    <a:pt x="2499372" y="362712"/>
                  </a:lnTo>
                  <a:lnTo>
                    <a:pt x="2513088" y="362712"/>
                  </a:lnTo>
                  <a:lnTo>
                    <a:pt x="2513088" y="12192"/>
                  </a:lnTo>
                  <a:lnTo>
                    <a:pt x="5928372" y="12192"/>
                  </a:lnTo>
                  <a:lnTo>
                    <a:pt x="5928372" y="362712"/>
                  </a:lnTo>
                  <a:lnTo>
                    <a:pt x="5942088" y="362712"/>
                  </a:lnTo>
                  <a:lnTo>
                    <a:pt x="5942088" y="12192"/>
                  </a:lnTo>
                  <a:lnTo>
                    <a:pt x="5942088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37887" y="3448326"/>
            <a:ext cx="1513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основной</a:t>
            </a:r>
            <a:r>
              <a:rPr sz="1800" b="1" spc="-7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срок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8751" y="3448326"/>
            <a:ext cx="2313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Вторая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среда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февраля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78408" y="3066288"/>
            <a:ext cx="8577580" cy="4142740"/>
            <a:chOff x="978408" y="3066288"/>
            <a:chExt cx="8577580" cy="414274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408" y="3066288"/>
              <a:ext cx="8403335" cy="7147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8408" y="3781044"/>
              <a:ext cx="6080759" cy="12893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9179" y="3779519"/>
              <a:ext cx="5929884" cy="109270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53071" y="3779520"/>
              <a:ext cx="5942330" cy="1100455"/>
            </a:xfrm>
            <a:custGeom>
              <a:avLst/>
              <a:gdLst/>
              <a:ahLst/>
              <a:cxnLst/>
              <a:rect l="l" t="t" r="r" b="b"/>
              <a:pathLst>
                <a:path w="5942330" h="1100454">
                  <a:moveTo>
                    <a:pt x="5942088" y="0"/>
                  </a:moveTo>
                  <a:lnTo>
                    <a:pt x="5928372" y="0"/>
                  </a:lnTo>
                  <a:lnTo>
                    <a:pt x="5928372" y="28956"/>
                  </a:lnTo>
                  <a:lnTo>
                    <a:pt x="5928372" y="67056"/>
                  </a:lnTo>
                  <a:lnTo>
                    <a:pt x="5928372" y="446532"/>
                  </a:lnTo>
                  <a:lnTo>
                    <a:pt x="5928372" y="460248"/>
                  </a:lnTo>
                  <a:lnTo>
                    <a:pt x="5928372" y="1086612"/>
                  </a:lnTo>
                  <a:lnTo>
                    <a:pt x="2513088" y="1086612"/>
                  </a:lnTo>
                  <a:lnTo>
                    <a:pt x="2513088" y="460248"/>
                  </a:lnTo>
                  <a:lnTo>
                    <a:pt x="5928372" y="460248"/>
                  </a:lnTo>
                  <a:lnTo>
                    <a:pt x="5928372" y="446532"/>
                  </a:lnTo>
                  <a:lnTo>
                    <a:pt x="2513088" y="446532"/>
                  </a:lnTo>
                  <a:lnTo>
                    <a:pt x="2513088" y="67056"/>
                  </a:lnTo>
                  <a:lnTo>
                    <a:pt x="5928372" y="67056"/>
                  </a:lnTo>
                  <a:lnTo>
                    <a:pt x="5928372" y="28956"/>
                  </a:lnTo>
                  <a:lnTo>
                    <a:pt x="2513088" y="28956"/>
                  </a:lnTo>
                  <a:lnTo>
                    <a:pt x="2513088" y="0"/>
                  </a:lnTo>
                  <a:lnTo>
                    <a:pt x="2499372" y="0"/>
                  </a:lnTo>
                  <a:lnTo>
                    <a:pt x="2499372" y="1086612"/>
                  </a:lnTo>
                  <a:lnTo>
                    <a:pt x="12192" y="1086612"/>
                  </a:lnTo>
                  <a:lnTo>
                    <a:pt x="12192" y="460248"/>
                  </a:lnTo>
                  <a:lnTo>
                    <a:pt x="2499372" y="460248"/>
                  </a:lnTo>
                  <a:lnTo>
                    <a:pt x="2499372" y="446532"/>
                  </a:lnTo>
                  <a:lnTo>
                    <a:pt x="12192" y="446532"/>
                  </a:lnTo>
                  <a:lnTo>
                    <a:pt x="12192" y="67056"/>
                  </a:lnTo>
                  <a:lnTo>
                    <a:pt x="2499372" y="67056"/>
                  </a:lnTo>
                  <a:lnTo>
                    <a:pt x="2499372" y="28956"/>
                  </a:lnTo>
                  <a:lnTo>
                    <a:pt x="12192" y="28956"/>
                  </a:lnTo>
                  <a:lnTo>
                    <a:pt x="12192" y="0"/>
                  </a:lnTo>
                  <a:lnTo>
                    <a:pt x="12" y="0"/>
                  </a:lnTo>
                  <a:lnTo>
                    <a:pt x="12" y="1086612"/>
                  </a:lnTo>
                  <a:lnTo>
                    <a:pt x="0" y="1100328"/>
                  </a:lnTo>
                  <a:lnTo>
                    <a:pt x="12192" y="1100340"/>
                  </a:lnTo>
                  <a:lnTo>
                    <a:pt x="2499372" y="1100328"/>
                  </a:lnTo>
                  <a:lnTo>
                    <a:pt x="2513088" y="1100340"/>
                  </a:lnTo>
                  <a:lnTo>
                    <a:pt x="5928372" y="1100328"/>
                  </a:lnTo>
                  <a:lnTo>
                    <a:pt x="5942088" y="1100340"/>
                  </a:lnTo>
                  <a:lnTo>
                    <a:pt x="5942088" y="1086612"/>
                  </a:lnTo>
                  <a:lnTo>
                    <a:pt x="5942088" y="460248"/>
                  </a:lnTo>
                  <a:lnTo>
                    <a:pt x="5942088" y="446532"/>
                  </a:lnTo>
                  <a:lnTo>
                    <a:pt x="5942088" y="67056"/>
                  </a:lnTo>
                  <a:lnTo>
                    <a:pt x="5942088" y="28956"/>
                  </a:lnTo>
                  <a:lnTo>
                    <a:pt x="5942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17380" y="3779519"/>
              <a:ext cx="38100" cy="3429000"/>
            </a:xfrm>
            <a:custGeom>
              <a:avLst/>
              <a:gdLst/>
              <a:ahLst/>
              <a:cxnLst/>
              <a:rect l="l" t="t" r="r" b="b"/>
              <a:pathLst>
                <a:path w="38100" h="3429000">
                  <a:moveTo>
                    <a:pt x="0" y="0"/>
                  </a:moveTo>
                  <a:lnTo>
                    <a:pt x="38099" y="0"/>
                  </a:lnTo>
                  <a:lnTo>
                    <a:pt x="38099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AE">
                <a:alpha val="925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29115" y="606551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19" y="548639"/>
                  </a:moveTo>
                  <a:lnTo>
                    <a:pt x="225175" y="544249"/>
                  </a:lnTo>
                  <a:lnTo>
                    <a:pt x="178853" y="531581"/>
                  </a:lnTo>
                  <a:lnTo>
                    <a:pt x="136144" y="511386"/>
                  </a:lnTo>
                  <a:lnTo>
                    <a:pt x="97837" y="484418"/>
                  </a:lnTo>
                  <a:lnTo>
                    <a:pt x="64722" y="451430"/>
                  </a:lnTo>
                  <a:lnTo>
                    <a:pt x="37592" y="413173"/>
                  </a:lnTo>
                  <a:lnTo>
                    <a:pt x="17234" y="370400"/>
                  </a:lnTo>
                  <a:lnTo>
                    <a:pt x="4440" y="323865"/>
                  </a:lnTo>
                  <a:lnTo>
                    <a:pt x="0" y="274319"/>
                  </a:lnTo>
                  <a:lnTo>
                    <a:pt x="4440" y="225175"/>
                  </a:lnTo>
                  <a:lnTo>
                    <a:pt x="17234" y="178853"/>
                  </a:lnTo>
                  <a:lnTo>
                    <a:pt x="37592" y="136143"/>
                  </a:lnTo>
                  <a:lnTo>
                    <a:pt x="64722" y="97837"/>
                  </a:lnTo>
                  <a:lnTo>
                    <a:pt x="97837" y="64722"/>
                  </a:lnTo>
                  <a:lnTo>
                    <a:pt x="136144" y="37591"/>
                  </a:lnTo>
                  <a:lnTo>
                    <a:pt x="178853" y="17234"/>
                  </a:lnTo>
                  <a:lnTo>
                    <a:pt x="225175" y="4440"/>
                  </a:lnTo>
                  <a:lnTo>
                    <a:pt x="274319" y="0"/>
                  </a:lnTo>
                  <a:lnTo>
                    <a:pt x="323865" y="4440"/>
                  </a:lnTo>
                  <a:lnTo>
                    <a:pt x="370400" y="17234"/>
                  </a:lnTo>
                  <a:lnTo>
                    <a:pt x="413173" y="37591"/>
                  </a:lnTo>
                  <a:lnTo>
                    <a:pt x="451430" y="64722"/>
                  </a:lnTo>
                  <a:lnTo>
                    <a:pt x="484418" y="97837"/>
                  </a:lnTo>
                  <a:lnTo>
                    <a:pt x="511386" y="136143"/>
                  </a:lnTo>
                  <a:lnTo>
                    <a:pt x="531581" y="178853"/>
                  </a:lnTo>
                  <a:lnTo>
                    <a:pt x="544249" y="225175"/>
                  </a:lnTo>
                  <a:lnTo>
                    <a:pt x="548639" y="274319"/>
                  </a:lnTo>
                  <a:lnTo>
                    <a:pt x="544249" y="323865"/>
                  </a:lnTo>
                  <a:lnTo>
                    <a:pt x="531581" y="370400"/>
                  </a:lnTo>
                  <a:lnTo>
                    <a:pt x="511386" y="413173"/>
                  </a:lnTo>
                  <a:lnTo>
                    <a:pt x="484418" y="451430"/>
                  </a:lnTo>
                  <a:lnTo>
                    <a:pt x="451430" y="484418"/>
                  </a:lnTo>
                  <a:lnTo>
                    <a:pt x="413173" y="511386"/>
                  </a:lnTo>
                  <a:lnTo>
                    <a:pt x="370400" y="531581"/>
                  </a:lnTo>
                  <a:lnTo>
                    <a:pt x="323865" y="544249"/>
                  </a:lnTo>
                  <a:lnTo>
                    <a:pt x="274319" y="548639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821436" y="3779532"/>
            <a:ext cx="56515" cy="3429000"/>
          </a:xfrm>
          <a:custGeom>
            <a:avLst/>
            <a:gdLst/>
            <a:ahLst/>
            <a:cxnLst/>
            <a:rect l="l" t="t" r="r" b="b"/>
            <a:pathLst>
              <a:path w="56515" h="3429000">
                <a:moveTo>
                  <a:pt x="10668" y="0"/>
                </a:moveTo>
                <a:lnTo>
                  <a:pt x="0" y="0"/>
                </a:lnTo>
                <a:lnTo>
                  <a:pt x="0" y="3429000"/>
                </a:lnTo>
                <a:lnTo>
                  <a:pt x="10668" y="3429000"/>
                </a:lnTo>
                <a:lnTo>
                  <a:pt x="10668" y="0"/>
                </a:lnTo>
                <a:close/>
              </a:path>
              <a:path w="56515" h="3429000">
                <a:moveTo>
                  <a:pt x="56388" y="0"/>
                </a:moveTo>
                <a:lnTo>
                  <a:pt x="22860" y="0"/>
                </a:lnTo>
                <a:lnTo>
                  <a:pt x="22860" y="3429000"/>
                </a:lnTo>
                <a:lnTo>
                  <a:pt x="56388" y="3429000"/>
                </a:lnTo>
                <a:lnTo>
                  <a:pt x="56388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9611867" y="3779519"/>
            <a:ext cx="304800" cy="3429000"/>
            <a:chOff x="9611867" y="3779519"/>
            <a:chExt cx="304800" cy="3429000"/>
          </a:xfrm>
        </p:grpSpPr>
        <p:sp>
          <p:nvSpPr>
            <p:cNvPr id="27" name="object 27"/>
            <p:cNvSpPr/>
            <p:nvPr/>
          </p:nvSpPr>
          <p:spPr>
            <a:xfrm>
              <a:off x="9611867" y="3779519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429000"/>
                  </a:lnTo>
                  <a:close/>
                </a:path>
              </a:pathLst>
            </a:custGeom>
            <a:solidFill>
              <a:srgbClr val="FDC3AE">
                <a:alpha val="86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81972" y="3779519"/>
              <a:ext cx="13970" cy="3429000"/>
            </a:xfrm>
            <a:custGeom>
              <a:avLst/>
              <a:gdLst/>
              <a:ahLst/>
              <a:cxnLst/>
              <a:rect l="l" t="t" r="r" b="b"/>
              <a:pathLst>
                <a:path w="13970" h="3429000">
                  <a:moveTo>
                    <a:pt x="0" y="0"/>
                  </a:moveTo>
                  <a:lnTo>
                    <a:pt x="13715" y="0"/>
                  </a:lnTo>
                  <a:lnTo>
                    <a:pt x="13715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37887" y="3852170"/>
            <a:ext cx="2326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дополнительный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срок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38751" y="3852170"/>
            <a:ext cx="2942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Вторая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рабочая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среда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марта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7887" y="4257577"/>
            <a:ext cx="2326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дополнительный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срок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38751" y="4257577"/>
            <a:ext cx="3168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Первый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рабочий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понедельник </a:t>
            </a:r>
            <a:r>
              <a:rPr sz="1800" b="1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мая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81455" y="3779520"/>
            <a:ext cx="8400415" cy="3429635"/>
            <a:chOff x="981455" y="3779520"/>
            <a:chExt cx="8400415" cy="3429635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59167" y="3779520"/>
              <a:ext cx="2322575" cy="11430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1455" y="5131054"/>
              <a:ext cx="4870704" cy="207772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81456" y="5131308"/>
              <a:ext cx="4871085" cy="2077720"/>
            </a:xfrm>
            <a:custGeom>
              <a:avLst/>
              <a:gdLst/>
              <a:ahLst/>
              <a:cxnLst/>
              <a:rect l="l" t="t" r="r" b="b"/>
              <a:pathLst>
                <a:path w="4871085" h="2077720">
                  <a:moveTo>
                    <a:pt x="12191" y="2077211"/>
                  </a:moveTo>
                  <a:lnTo>
                    <a:pt x="0" y="2077211"/>
                  </a:lnTo>
                  <a:lnTo>
                    <a:pt x="0" y="3047"/>
                  </a:lnTo>
                  <a:lnTo>
                    <a:pt x="3047" y="0"/>
                  </a:lnTo>
                  <a:lnTo>
                    <a:pt x="4867656" y="0"/>
                  </a:lnTo>
                  <a:lnTo>
                    <a:pt x="4870703" y="3047"/>
                  </a:lnTo>
                  <a:lnTo>
                    <a:pt x="4870703" y="6096"/>
                  </a:lnTo>
                  <a:lnTo>
                    <a:pt x="12191" y="6096"/>
                  </a:lnTo>
                  <a:lnTo>
                    <a:pt x="6095" y="12192"/>
                  </a:lnTo>
                  <a:lnTo>
                    <a:pt x="12191" y="12192"/>
                  </a:lnTo>
                  <a:lnTo>
                    <a:pt x="12191" y="2071116"/>
                  </a:lnTo>
                  <a:lnTo>
                    <a:pt x="6095" y="2071116"/>
                  </a:lnTo>
                  <a:lnTo>
                    <a:pt x="12191" y="2077211"/>
                  </a:lnTo>
                  <a:close/>
                </a:path>
                <a:path w="4871085" h="2077720">
                  <a:moveTo>
                    <a:pt x="12191" y="12192"/>
                  </a:moveTo>
                  <a:lnTo>
                    <a:pt x="6095" y="12192"/>
                  </a:lnTo>
                  <a:lnTo>
                    <a:pt x="12191" y="6096"/>
                  </a:lnTo>
                  <a:lnTo>
                    <a:pt x="12191" y="12192"/>
                  </a:lnTo>
                  <a:close/>
                </a:path>
                <a:path w="4871085" h="2077720">
                  <a:moveTo>
                    <a:pt x="4856988" y="12192"/>
                  </a:moveTo>
                  <a:lnTo>
                    <a:pt x="12191" y="12192"/>
                  </a:lnTo>
                  <a:lnTo>
                    <a:pt x="12191" y="6096"/>
                  </a:lnTo>
                  <a:lnTo>
                    <a:pt x="4856988" y="6096"/>
                  </a:lnTo>
                  <a:lnTo>
                    <a:pt x="4856988" y="12192"/>
                  </a:lnTo>
                  <a:close/>
                </a:path>
                <a:path w="4871085" h="2077720">
                  <a:moveTo>
                    <a:pt x="4856988" y="2077211"/>
                  </a:moveTo>
                  <a:lnTo>
                    <a:pt x="4856988" y="6096"/>
                  </a:lnTo>
                  <a:lnTo>
                    <a:pt x="4864608" y="12192"/>
                  </a:lnTo>
                  <a:lnTo>
                    <a:pt x="4870703" y="12192"/>
                  </a:lnTo>
                  <a:lnTo>
                    <a:pt x="4870703" y="2071116"/>
                  </a:lnTo>
                  <a:lnTo>
                    <a:pt x="4864608" y="2071116"/>
                  </a:lnTo>
                  <a:lnTo>
                    <a:pt x="4856988" y="2077211"/>
                  </a:lnTo>
                  <a:close/>
                </a:path>
                <a:path w="4871085" h="2077720">
                  <a:moveTo>
                    <a:pt x="4870703" y="12192"/>
                  </a:moveTo>
                  <a:lnTo>
                    <a:pt x="4864608" y="12192"/>
                  </a:lnTo>
                  <a:lnTo>
                    <a:pt x="4856988" y="6096"/>
                  </a:lnTo>
                  <a:lnTo>
                    <a:pt x="4870703" y="6096"/>
                  </a:lnTo>
                  <a:lnTo>
                    <a:pt x="4870703" y="12192"/>
                  </a:lnTo>
                  <a:close/>
                </a:path>
                <a:path w="4871085" h="2077720">
                  <a:moveTo>
                    <a:pt x="12191" y="2077211"/>
                  </a:moveTo>
                  <a:lnTo>
                    <a:pt x="6095" y="2071116"/>
                  </a:lnTo>
                  <a:lnTo>
                    <a:pt x="12191" y="2071116"/>
                  </a:lnTo>
                  <a:lnTo>
                    <a:pt x="12191" y="2077211"/>
                  </a:lnTo>
                  <a:close/>
                </a:path>
                <a:path w="4871085" h="2077720">
                  <a:moveTo>
                    <a:pt x="4856988" y="2077211"/>
                  </a:moveTo>
                  <a:lnTo>
                    <a:pt x="12191" y="2077211"/>
                  </a:lnTo>
                  <a:lnTo>
                    <a:pt x="12191" y="2071116"/>
                  </a:lnTo>
                  <a:lnTo>
                    <a:pt x="4856988" y="2071116"/>
                  </a:lnTo>
                  <a:lnTo>
                    <a:pt x="4856988" y="2077211"/>
                  </a:lnTo>
                  <a:close/>
                </a:path>
                <a:path w="4871085" h="2077720">
                  <a:moveTo>
                    <a:pt x="4870703" y="2077211"/>
                  </a:moveTo>
                  <a:lnTo>
                    <a:pt x="4856988" y="2077211"/>
                  </a:lnTo>
                  <a:lnTo>
                    <a:pt x="4864608" y="2071116"/>
                  </a:lnTo>
                  <a:lnTo>
                    <a:pt x="4870703" y="2071116"/>
                  </a:lnTo>
                  <a:lnTo>
                    <a:pt x="4870703" y="2077211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67855" y="5164326"/>
            <a:ext cx="469963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ГИА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 допускаются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обучающиеся,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 не</a:t>
            </a:r>
            <a:r>
              <a:rPr sz="1600" b="1" i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имеющие 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srgbClr val="001F60"/>
                </a:solidFill>
                <a:latin typeface="Times New Roman"/>
                <a:cs typeface="Times New Roman"/>
              </a:rPr>
              <a:t>академической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задолженности,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20" dirty="0">
                <a:solidFill>
                  <a:srgbClr val="001F60"/>
                </a:solidFill>
                <a:latin typeface="Times New Roman"/>
                <a:cs typeface="Times New Roman"/>
              </a:rPr>
              <a:t>полном</a:t>
            </a:r>
            <a:r>
              <a:rPr sz="1600" b="1" i="1" spc="-15" dirty="0">
                <a:solidFill>
                  <a:srgbClr val="001F60"/>
                </a:solidFill>
                <a:latin typeface="Times New Roman"/>
                <a:cs typeface="Times New Roman"/>
              </a:rPr>
              <a:t> объеме 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 выполнившие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 учебный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план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или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индивидуальный </a:t>
            </a:r>
            <a:r>
              <a:rPr sz="1600" b="1" i="1" spc="-38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учебный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план (имеющие годовые 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отметки 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по </a:t>
            </a:r>
            <a:r>
              <a:rPr sz="1600" b="1" i="1" spc="-25" dirty="0">
                <a:solidFill>
                  <a:srgbClr val="001F60"/>
                </a:solidFill>
                <a:latin typeface="Times New Roman"/>
                <a:cs typeface="Times New Roman"/>
              </a:rPr>
              <a:t>всем </a:t>
            </a:r>
            <a:r>
              <a:rPr sz="1600" b="1" i="1" spc="-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учебным</a:t>
            </a:r>
            <a:r>
              <a:rPr sz="1600" b="1" i="1" spc="16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предметам</a:t>
            </a:r>
            <a:r>
              <a:rPr sz="1600" b="1" i="1" spc="18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учебного</a:t>
            </a:r>
            <a:r>
              <a:rPr sz="1600" b="1" i="1" spc="17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плана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7855" y="6383439"/>
            <a:ext cx="47002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165" algn="just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за IX 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класс не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ниже 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удовлетворительных),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а 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так </a:t>
            </a:r>
            <a:r>
              <a:rPr sz="1600" b="1" i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srgbClr val="001F60"/>
                </a:solidFill>
                <a:latin typeface="Times New Roman"/>
                <a:cs typeface="Times New Roman"/>
              </a:rPr>
              <a:t>же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имеющие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результат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 «зачёт»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за</a:t>
            </a:r>
            <a:r>
              <a:rPr sz="1600" b="1" i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итоговое </a:t>
            </a:r>
            <a:r>
              <a:rPr sz="1600" b="1" i="1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srgbClr val="001F60"/>
                </a:solidFill>
                <a:latin typeface="Times New Roman"/>
                <a:cs typeface="Times New Roman"/>
              </a:rPr>
              <a:t>собеседование</a:t>
            </a:r>
            <a:r>
              <a:rPr sz="1600" b="1" i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по</a:t>
            </a:r>
            <a:r>
              <a:rPr sz="1600" b="1" i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25" dirty="0">
                <a:solidFill>
                  <a:srgbClr val="001F60"/>
                </a:solidFill>
                <a:latin typeface="Times New Roman"/>
                <a:cs typeface="Times New Roman"/>
              </a:rPr>
              <a:t>русскому</a:t>
            </a:r>
            <a:r>
              <a:rPr sz="1600" b="1" i="1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b="1" i="1" spc="-25" dirty="0">
                <a:solidFill>
                  <a:srgbClr val="001F60"/>
                </a:solidFill>
                <a:latin typeface="Times New Roman"/>
                <a:cs typeface="Times New Roman"/>
              </a:rPr>
              <a:t>языку.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07023" y="5015484"/>
            <a:ext cx="3584448" cy="2193035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996367" y="5109398"/>
            <a:ext cx="307530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275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234483"/>
                </a:solidFill>
                <a:latin typeface="Times New Roman"/>
                <a:cs typeface="Times New Roman"/>
              </a:rPr>
              <a:t>Повторно</a:t>
            </a:r>
            <a:r>
              <a:rPr sz="16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34483"/>
                </a:solidFill>
                <a:latin typeface="Times New Roman"/>
                <a:cs typeface="Times New Roman"/>
              </a:rPr>
              <a:t>допускаются</a:t>
            </a:r>
            <a:r>
              <a:rPr sz="1600" b="1" spc="5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к</a:t>
            </a:r>
            <a:r>
              <a:rPr sz="1600" b="1" spc="-35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ИС </a:t>
            </a:r>
            <a:r>
              <a:rPr sz="1600" b="1" spc="-385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участники:</a:t>
            </a:r>
            <a:endParaRPr sz="1600">
              <a:latin typeface="Times New Roman"/>
              <a:cs typeface="Times New Roman"/>
            </a:endParaRPr>
          </a:p>
          <a:p>
            <a:pPr marL="129539" indent="-117475">
              <a:lnSpc>
                <a:spcPct val="100000"/>
              </a:lnSpc>
              <a:buFont typeface="Times New Roman"/>
              <a:buChar char="-"/>
              <a:tabLst>
                <a:tab pos="130175" algn="l"/>
              </a:tabLst>
            </a:pPr>
            <a:r>
              <a:rPr sz="16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получившие</a:t>
            </a:r>
            <a:r>
              <a:rPr sz="1600" b="1" spc="-20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234483"/>
                </a:solidFill>
                <a:latin typeface="Times New Roman"/>
                <a:cs typeface="Times New Roman"/>
              </a:rPr>
              <a:t>«незачет»;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Times New Roman"/>
              <a:buChar char="-"/>
              <a:tabLst>
                <a:tab pos="130175" algn="l"/>
              </a:tabLst>
            </a:pPr>
            <a:r>
              <a:rPr sz="1600" b="1" dirty="0">
                <a:solidFill>
                  <a:srgbClr val="234483"/>
                </a:solidFill>
                <a:latin typeface="Times New Roman"/>
                <a:cs typeface="Times New Roman"/>
              </a:rPr>
              <a:t>не </a:t>
            </a:r>
            <a:r>
              <a:rPr sz="16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явившиеся </a:t>
            </a:r>
            <a:r>
              <a:rPr sz="1600" b="1" dirty="0">
                <a:solidFill>
                  <a:srgbClr val="234483"/>
                </a:solidFill>
                <a:latin typeface="Times New Roman"/>
                <a:cs typeface="Times New Roman"/>
              </a:rPr>
              <a:t>по </a:t>
            </a:r>
            <a:r>
              <a:rPr sz="16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уважительной </a:t>
            </a:r>
            <a:r>
              <a:rPr sz="1600" b="1" spc="-385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причине;</a:t>
            </a:r>
            <a:endParaRPr sz="1600">
              <a:latin typeface="Times New Roman"/>
              <a:cs typeface="Times New Roman"/>
            </a:endParaRPr>
          </a:p>
          <a:p>
            <a:pPr marL="12700" marR="109855">
              <a:lnSpc>
                <a:spcPct val="100000"/>
              </a:lnSpc>
              <a:buFont typeface="Times New Roman"/>
              <a:buChar char="-"/>
              <a:tabLst>
                <a:tab pos="130175" algn="l"/>
              </a:tabLst>
            </a:pPr>
            <a:r>
              <a:rPr sz="1600" b="1" dirty="0">
                <a:solidFill>
                  <a:srgbClr val="234483"/>
                </a:solidFill>
                <a:latin typeface="Times New Roman"/>
                <a:cs typeface="Times New Roman"/>
              </a:rPr>
              <a:t>не</a:t>
            </a:r>
            <a:r>
              <a:rPr sz="16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 закончившие</a:t>
            </a:r>
            <a:r>
              <a:rPr sz="1600" b="1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234483"/>
                </a:solidFill>
                <a:latin typeface="Times New Roman"/>
                <a:cs typeface="Times New Roman"/>
              </a:rPr>
              <a:t>итоговое </a:t>
            </a:r>
            <a:r>
              <a:rPr sz="1600" b="1" spc="-15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собеседование </a:t>
            </a:r>
            <a:r>
              <a:rPr sz="1600" b="1" dirty="0">
                <a:solidFill>
                  <a:srgbClr val="234483"/>
                </a:solidFill>
                <a:latin typeface="Times New Roman"/>
                <a:cs typeface="Times New Roman"/>
              </a:rPr>
              <a:t>по </a:t>
            </a:r>
            <a:r>
              <a:rPr sz="16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уважительной </a:t>
            </a:r>
            <a:r>
              <a:rPr sz="1600" b="1" spc="-390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причине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943" y="562356"/>
            <a:ext cx="6510527" cy="9601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05487" y="650178"/>
            <a:ext cx="46647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Порядок </a:t>
            </a:r>
            <a:r>
              <a:rPr spc="-15" dirty="0"/>
              <a:t>проведения</a:t>
            </a:r>
            <a:r>
              <a:rPr spc="15" dirty="0"/>
              <a:t> </a:t>
            </a:r>
            <a:r>
              <a:rPr spc="-30" dirty="0"/>
              <a:t>итогового </a:t>
            </a:r>
            <a:r>
              <a:rPr spc="-25" dirty="0"/>
              <a:t> </a:t>
            </a:r>
            <a:r>
              <a:rPr spc="-10" dirty="0"/>
              <a:t>собеседования</a:t>
            </a:r>
            <a:r>
              <a:rPr spc="-15" dirty="0"/>
              <a:t> </a:t>
            </a:r>
            <a:r>
              <a:rPr dirty="0"/>
              <a:t>по</a:t>
            </a:r>
            <a:r>
              <a:rPr spc="-5" dirty="0"/>
              <a:t> </a:t>
            </a:r>
            <a:r>
              <a:rPr spc="-30" dirty="0"/>
              <a:t>русскому</a:t>
            </a:r>
            <a:r>
              <a:rPr spc="15" dirty="0"/>
              <a:t> </a:t>
            </a:r>
            <a:r>
              <a:rPr spc="-15" dirty="0"/>
              <a:t>языку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21436" y="1632204"/>
            <a:ext cx="8734425" cy="5576570"/>
            <a:chOff x="821436" y="1632204"/>
            <a:chExt cx="8734425" cy="55765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407" y="1632204"/>
              <a:ext cx="8513063" cy="21473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17380" y="3779519"/>
              <a:ext cx="38100" cy="3429000"/>
            </a:xfrm>
            <a:custGeom>
              <a:avLst/>
              <a:gdLst/>
              <a:ahLst/>
              <a:cxnLst/>
              <a:rect l="l" t="t" r="r" b="b"/>
              <a:pathLst>
                <a:path w="38100" h="3429000">
                  <a:moveTo>
                    <a:pt x="0" y="0"/>
                  </a:moveTo>
                  <a:lnTo>
                    <a:pt x="38099" y="0"/>
                  </a:lnTo>
                  <a:lnTo>
                    <a:pt x="38099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AE">
                <a:alpha val="925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29116" y="606551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19" y="548639"/>
                  </a:moveTo>
                  <a:lnTo>
                    <a:pt x="225175" y="544249"/>
                  </a:lnTo>
                  <a:lnTo>
                    <a:pt x="178853" y="531581"/>
                  </a:lnTo>
                  <a:lnTo>
                    <a:pt x="136144" y="511386"/>
                  </a:lnTo>
                  <a:lnTo>
                    <a:pt x="97837" y="484418"/>
                  </a:lnTo>
                  <a:lnTo>
                    <a:pt x="64722" y="451430"/>
                  </a:lnTo>
                  <a:lnTo>
                    <a:pt x="37592" y="413173"/>
                  </a:lnTo>
                  <a:lnTo>
                    <a:pt x="17234" y="370400"/>
                  </a:lnTo>
                  <a:lnTo>
                    <a:pt x="4440" y="323865"/>
                  </a:lnTo>
                  <a:lnTo>
                    <a:pt x="0" y="274319"/>
                  </a:lnTo>
                  <a:lnTo>
                    <a:pt x="4440" y="225175"/>
                  </a:lnTo>
                  <a:lnTo>
                    <a:pt x="17234" y="178853"/>
                  </a:lnTo>
                  <a:lnTo>
                    <a:pt x="37592" y="136143"/>
                  </a:lnTo>
                  <a:lnTo>
                    <a:pt x="64722" y="97837"/>
                  </a:lnTo>
                  <a:lnTo>
                    <a:pt x="97837" y="64722"/>
                  </a:lnTo>
                  <a:lnTo>
                    <a:pt x="136144" y="37591"/>
                  </a:lnTo>
                  <a:lnTo>
                    <a:pt x="178853" y="17234"/>
                  </a:lnTo>
                  <a:lnTo>
                    <a:pt x="225175" y="4440"/>
                  </a:lnTo>
                  <a:lnTo>
                    <a:pt x="274319" y="0"/>
                  </a:lnTo>
                  <a:lnTo>
                    <a:pt x="323865" y="4440"/>
                  </a:lnTo>
                  <a:lnTo>
                    <a:pt x="370400" y="17234"/>
                  </a:lnTo>
                  <a:lnTo>
                    <a:pt x="413173" y="37591"/>
                  </a:lnTo>
                  <a:lnTo>
                    <a:pt x="451430" y="64722"/>
                  </a:lnTo>
                  <a:lnTo>
                    <a:pt x="484418" y="97837"/>
                  </a:lnTo>
                  <a:lnTo>
                    <a:pt x="511386" y="136143"/>
                  </a:lnTo>
                  <a:lnTo>
                    <a:pt x="531581" y="178853"/>
                  </a:lnTo>
                  <a:lnTo>
                    <a:pt x="544249" y="225175"/>
                  </a:lnTo>
                  <a:lnTo>
                    <a:pt x="548639" y="274319"/>
                  </a:lnTo>
                  <a:lnTo>
                    <a:pt x="544249" y="323865"/>
                  </a:lnTo>
                  <a:lnTo>
                    <a:pt x="531581" y="370400"/>
                  </a:lnTo>
                  <a:lnTo>
                    <a:pt x="511386" y="413173"/>
                  </a:lnTo>
                  <a:lnTo>
                    <a:pt x="484418" y="451430"/>
                  </a:lnTo>
                  <a:lnTo>
                    <a:pt x="451430" y="484418"/>
                  </a:lnTo>
                  <a:lnTo>
                    <a:pt x="413173" y="511386"/>
                  </a:lnTo>
                  <a:lnTo>
                    <a:pt x="370400" y="531581"/>
                  </a:lnTo>
                  <a:lnTo>
                    <a:pt x="323865" y="544249"/>
                  </a:lnTo>
                  <a:lnTo>
                    <a:pt x="274319" y="548639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407" y="3779519"/>
              <a:ext cx="8513063" cy="9570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1436" y="3779532"/>
              <a:ext cx="56515" cy="3429000"/>
            </a:xfrm>
            <a:custGeom>
              <a:avLst/>
              <a:gdLst/>
              <a:ahLst/>
              <a:cxnLst/>
              <a:rect l="l" t="t" r="r" b="b"/>
              <a:pathLst>
                <a:path w="56515" h="3429000">
                  <a:moveTo>
                    <a:pt x="10668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668" y="3429000"/>
                  </a:lnTo>
                  <a:lnTo>
                    <a:pt x="10668" y="0"/>
                  </a:lnTo>
                  <a:close/>
                </a:path>
                <a:path w="56515" h="3429000">
                  <a:moveTo>
                    <a:pt x="56388" y="0"/>
                  </a:moveTo>
                  <a:lnTo>
                    <a:pt x="22860" y="0"/>
                  </a:lnTo>
                  <a:lnTo>
                    <a:pt x="22860" y="3429000"/>
                  </a:lnTo>
                  <a:lnTo>
                    <a:pt x="56388" y="3429000"/>
                  </a:lnTo>
                  <a:lnTo>
                    <a:pt x="56388" y="0"/>
                  </a:lnTo>
                  <a:close/>
                </a:path>
              </a:pathLst>
            </a:custGeom>
            <a:solidFill>
              <a:srgbClr val="FDC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67789" y="1669827"/>
            <a:ext cx="8344534" cy="29337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Место</a:t>
            </a:r>
            <a:r>
              <a:rPr sz="18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подачи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заявлений:</a:t>
            </a:r>
            <a:endParaRPr sz="1800">
              <a:latin typeface="Times New Roman"/>
              <a:cs typeface="Times New Roman"/>
            </a:endParaRPr>
          </a:p>
          <a:p>
            <a:pPr marL="12700" marR="806450">
              <a:lnSpc>
                <a:spcPct val="110000"/>
              </a:lnSpc>
              <a:spcBef>
                <a:spcPts val="215"/>
              </a:spcBef>
            </a:pP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обучающиеся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-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1800" b="1" spc="4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организации,</a:t>
            </a:r>
            <a:r>
              <a:rPr sz="1800" b="1" spc="5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800" b="1" spc="3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которых</a:t>
            </a:r>
            <a:r>
              <a:rPr sz="1800" b="1" spc="3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обучающиеся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осваивают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программы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основного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общего</a:t>
            </a:r>
            <a:r>
              <a:rPr sz="1800" b="1" spc="3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образования; </a:t>
            </a:r>
            <a:r>
              <a:rPr sz="1800" b="1" spc="-43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экстерны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–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1800" b="1" spc="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b="1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по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выбору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экстерна.</a:t>
            </a:r>
            <a:endParaRPr sz="1800">
              <a:latin typeface="Times New Roman"/>
              <a:cs typeface="Times New Roman"/>
            </a:endParaRPr>
          </a:p>
          <a:p>
            <a:pPr marL="12700" marR="2262505">
              <a:lnSpc>
                <a:spcPct val="100000"/>
              </a:lnSpc>
              <a:buFont typeface="Wingdings"/>
              <a:buChar char=""/>
              <a:tabLst>
                <a:tab pos="362585" algn="l"/>
                <a:tab pos="363220" algn="l"/>
              </a:tabLst>
            </a:pP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Сроки</a:t>
            </a:r>
            <a:r>
              <a:rPr sz="1800" b="1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подачи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-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не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позднее,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чем</a:t>
            </a:r>
            <a:r>
              <a:rPr sz="18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за</a:t>
            </a:r>
            <a:r>
              <a:rPr sz="1800" b="1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две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недели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до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начала </a:t>
            </a:r>
            <a:r>
              <a:rPr sz="1800" b="1" spc="-43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проведения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итогового</a:t>
            </a:r>
            <a:r>
              <a:rPr sz="1800" b="1" spc="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собеседования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по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русскому</a:t>
            </a:r>
            <a:r>
              <a:rPr sz="1800" b="1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языку.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365760" algn="l"/>
                <a:tab pos="366395" algn="l"/>
              </a:tabLst>
            </a:pP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Продолжительность</a:t>
            </a:r>
            <a:r>
              <a:rPr sz="1800" b="1" spc="11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выполнения</a:t>
            </a:r>
            <a:r>
              <a:rPr sz="1800" b="1" spc="9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заданий</a:t>
            </a:r>
            <a:r>
              <a:rPr sz="1800" b="1" spc="7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-15</a:t>
            </a:r>
            <a:r>
              <a:rPr sz="1800" b="1" spc="8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минут,</a:t>
            </a:r>
            <a:r>
              <a:rPr sz="1800" b="1" spc="1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для</a:t>
            </a:r>
            <a:r>
              <a:rPr sz="1800" b="1" spc="9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обучающихся</a:t>
            </a:r>
            <a:r>
              <a:rPr sz="1800" b="1" spc="9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с </a:t>
            </a:r>
            <a:r>
              <a:rPr sz="1800" b="1" spc="-43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ОВЗ,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детей-инвалидов,</a:t>
            </a:r>
            <a:r>
              <a:rPr sz="1800" b="1" spc="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инвалидов</a:t>
            </a:r>
            <a:r>
              <a:rPr sz="1800" b="1" spc="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–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увеличивается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на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 30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минут.</a:t>
            </a:r>
            <a:endParaRPr sz="18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  <a:buFont typeface="Wingdings"/>
              <a:buChar char=""/>
              <a:tabLst>
                <a:tab pos="365760" algn="l"/>
                <a:tab pos="366395" algn="l"/>
              </a:tabLst>
            </a:pP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Проверка</a:t>
            </a:r>
            <a:r>
              <a:rPr sz="1800" b="1" spc="19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ответов</a:t>
            </a:r>
            <a:r>
              <a:rPr sz="1800" b="1" spc="2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не</a:t>
            </a:r>
            <a:r>
              <a:rPr sz="1800" b="1" spc="2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позднее</a:t>
            </a:r>
            <a:r>
              <a:rPr sz="1800" b="1" spc="20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чем</a:t>
            </a:r>
            <a:r>
              <a:rPr sz="1800" b="1" spc="2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через</a:t>
            </a:r>
            <a:r>
              <a:rPr sz="1800" b="1" spc="2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пять</a:t>
            </a:r>
            <a:r>
              <a:rPr sz="1800" b="1" spc="2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календарных</a:t>
            </a:r>
            <a:r>
              <a:rPr sz="1800" b="1" spc="229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дней</a:t>
            </a:r>
            <a:r>
              <a:rPr sz="1800" b="1" spc="2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spc="2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даты</a:t>
            </a:r>
            <a:r>
              <a:rPr sz="1800" b="1" spc="2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его </a:t>
            </a:r>
            <a:r>
              <a:rPr sz="1800" b="1" spc="-43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проведения.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611867" y="3779519"/>
            <a:ext cx="304800" cy="3429000"/>
            <a:chOff x="9611867" y="3779519"/>
            <a:chExt cx="304800" cy="3429000"/>
          </a:xfrm>
        </p:grpSpPr>
        <p:sp>
          <p:nvSpPr>
            <p:cNvPr id="13" name="object 13"/>
            <p:cNvSpPr/>
            <p:nvPr/>
          </p:nvSpPr>
          <p:spPr>
            <a:xfrm>
              <a:off x="9611867" y="3779519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429000"/>
                  </a:lnTo>
                  <a:close/>
                </a:path>
              </a:pathLst>
            </a:custGeom>
            <a:solidFill>
              <a:srgbClr val="FDC3AE">
                <a:alpha val="86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81972" y="3779519"/>
              <a:ext cx="13970" cy="3429000"/>
            </a:xfrm>
            <a:custGeom>
              <a:avLst/>
              <a:gdLst/>
              <a:ahLst/>
              <a:cxnLst/>
              <a:rect l="l" t="t" r="r" b="b"/>
              <a:pathLst>
                <a:path w="13970" h="3429000">
                  <a:moveTo>
                    <a:pt x="0" y="0"/>
                  </a:moveTo>
                  <a:lnTo>
                    <a:pt x="13715" y="0"/>
                  </a:lnTo>
                  <a:lnTo>
                    <a:pt x="13715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909572" y="5346191"/>
            <a:ext cx="3728085" cy="1338580"/>
            <a:chOff x="1909572" y="5346191"/>
            <a:chExt cx="3728085" cy="133858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9572" y="5346191"/>
              <a:ext cx="3727703" cy="13380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09572" y="5346191"/>
              <a:ext cx="3728085" cy="1338580"/>
            </a:xfrm>
            <a:custGeom>
              <a:avLst/>
              <a:gdLst/>
              <a:ahLst/>
              <a:cxnLst/>
              <a:rect l="l" t="t" r="r" b="b"/>
              <a:pathLst>
                <a:path w="3728085" h="1338579">
                  <a:moveTo>
                    <a:pt x="3724656" y="1338072"/>
                  </a:moveTo>
                  <a:lnTo>
                    <a:pt x="3048" y="1338072"/>
                  </a:lnTo>
                  <a:lnTo>
                    <a:pt x="0" y="1335024"/>
                  </a:lnTo>
                  <a:lnTo>
                    <a:pt x="0" y="1524"/>
                  </a:lnTo>
                  <a:lnTo>
                    <a:pt x="3048" y="0"/>
                  </a:lnTo>
                  <a:lnTo>
                    <a:pt x="3724656" y="0"/>
                  </a:lnTo>
                  <a:lnTo>
                    <a:pt x="3727703" y="1524"/>
                  </a:lnTo>
                  <a:lnTo>
                    <a:pt x="3727703" y="6096"/>
                  </a:lnTo>
                  <a:lnTo>
                    <a:pt x="13716" y="6096"/>
                  </a:lnTo>
                  <a:lnTo>
                    <a:pt x="6096" y="12192"/>
                  </a:lnTo>
                  <a:lnTo>
                    <a:pt x="13716" y="12192"/>
                  </a:lnTo>
                  <a:lnTo>
                    <a:pt x="13716" y="1325880"/>
                  </a:lnTo>
                  <a:lnTo>
                    <a:pt x="6096" y="1325880"/>
                  </a:lnTo>
                  <a:lnTo>
                    <a:pt x="13716" y="1331976"/>
                  </a:lnTo>
                  <a:lnTo>
                    <a:pt x="3727703" y="1331976"/>
                  </a:lnTo>
                  <a:lnTo>
                    <a:pt x="3727703" y="1335024"/>
                  </a:lnTo>
                  <a:lnTo>
                    <a:pt x="3724656" y="1338072"/>
                  </a:lnTo>
                  <a:close/>
                </a:path>
                <a:path w="3728085" h="1338579">
                  <a:moveTo>
                    <a:pt x="13716" y="12192"/>
                  </a:moveTo>
                  <a:lnTo>
                    <a:pt x="6096" y="12192"/>
                  </a:lnTo>
                  <a:lnTo>
                    <a:pt x="13716" y="6096"/>
                  </a:lnTo>
                  <a:lnTo>
                    <a:pt x="13716" y="12192"/>
                  </a:lnTo>
                  <a:close/>
                </a:path>
                <a:path w="3728085" h="1338579">
                  <a:moveTo>
                    <a:pt x="3715511" y="12192"/>
                  </a:moveTo>
                  <a:lnTo>
                    <a:pt x="13716" y="12192"/>
                  </a:lnTo>
                  <a:lnTo>
                    <a:pt x="13716" y="6096"/>
                  </a:lnTo>
                  <a:lnTo>
                    <a:pt x="3715511" y="6096"/>
                  </a:lnTo>
                  <a:lnTo>
                    <a:pt x="3715511" y="12192"/>
                  </a:lnTo>
                  <a:close/>
                </a:path>
                <a:path w="3728085" h="1338579">
                  <a:moveTo>
                    <a:pt x="3715511" y="1331976"/>
                  </a:moveTo>
                  <a:lnTo>
                    <a:pt x="3715511" y="6096"/>
                  </a:lnTo>
                  <a:lnTo>
                    <a:pt x="3721608" y="12192"/>
                  </a:lnTo>
                  <a:lnTo>
                    <a:pt x="3727703" y="12192"/>
                  </a:lnTo>
                  <a:lnTo>
                    <a:pt x="3727703" y="1325880"/>
                  </a:lnTo>
                  <a:lnTo>
                    <a:pt x="3721608" y="1325880"/>
                  </a:lnTo>
                  <a:lnTo>
                    <a:pt x="3715511" y="1331976"/>
                  </a:lnTo>
                  <a:close/>
                </a:path>
                <a:path w="3728085" h="1338579">
                  <a:moveTo>
                    <a:pt x="3727703" y="12192"/>
                  </a:moveTo>
                  <a:lnTo>
                    <a:pt x="3721608" y="12192"/>
                  </a:lnTo>
                  <a:lnTo>
                    <a:pt x="3715511" y="6096"/>
                  </a:lnTo>
                  <a:lnTo>
                    <a:pt x="3727703" y="6096"/>
                  </a:lnTo>
                  <a:lnTo>
                    <a:pt x="3727703" y="12192"/>
                  </a:lnTo>
                  <a:close/>
                </a:path>
                <a:path w="3728085" h="1338579">
                  <a:moveTo>
                    <a:pt x="13716" y="1331976"/>
                  </a:moveTo>
                  <a:lnTo>
                    <a:pt x="6096" y="1325880"/>
                  </a:lnTo>
                  <a:lnTo>
                    <a:pt x="13716" y="1325880"/>
                  </a:lnTo>
                  <a:lnTo>
                    <a:pt x="13716" y="1331976"/>
                  </a:lnTo>
                  <a:close/>
                </a:path>
                <a:path w="3728085" h="1338579">
                  <a:moveTo>
                    <a:pt x="3715511" y="1331976"/>
                  </a:moveTo>
                  <a:lnTo>
                    <a:pt x="13716" y="1331976"/>
                  </a:lnTo>
                  <a:lnTo>
                    <a:pt x="13716" y="1325880"/>
                  </a:lnTo>
                  <a:lnTo>
                    <a:pt x="3715511" y="1325880"/>
                  </a:lnTo>
                  <a:lnTo>
                    <a:pt x="3715511" y="1331976"/>
                  </a:lnTo>
                  <a:close/>
                </a:path>
                <a:path w="3728085" h="1338579">
                  <a:moveTo>
                    <a:pt x="3727703" y="1331976"/>
                  </a:moveTo>
                  <a:lnTo>
                    <a:pt x="3715511" y="1331976"/>
                  </a:lnTo>
                  <a:lnTo>
                    <a:pt x="3721608" y="1325880"/>
                  </a:lnTo>
                  <a:lnTo>
                    <a:pt x="3727703" y="1325880"/>
                  </a:lnTo>
                  <a:lnTo>
                    <a:pt x="3727703" y="1331976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26388" y="5438637"/>
            <a:ext cx="34956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34483"/>
                </a:solidFill>
                <a:latin typeface="Times New Roman"/>
                <a:cs typeface="Times New Roman"/>
              </a:rPr>
              <a:t>Информирование </a:t>
            </a:r>
            <a:r>
              <a:rPr sz="1800" b="1" spc="-15" dirty="0">
                <a:solidFill>
                  <a:srgbClr val="234483"/>
                </a:solidFill>
                <a:latin typeface="Times New Roman"/>
                <a:cs typeface="Times New Roman"/>
              </a:rPr>
              <a:t>обучающихся </a:t>
            </a:r>
            <a:r>
              <a:rPr sz="1800" b="1" dirty="0">
                <a:solidFill>
                  <a:srgbClr val="234483"/>
                </a:solidFill>
                <a:latin typeface="Times New Roman"/>
                <a:cs typeface="Times New Roman"/>
              </a:rPr>
              <a:t>о </a:t>
            </a:r>
            <a:r>
              <a:rPr sz="1800" b="1" spc="-434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234483"/>
                </a:solidFill>
                <a:latin typeface="Times New Roman"/>
                <a:cs typeface="Times New Roman"/>
              </a:rPr>
              <a:t>результатах</a:t>
            </a:r>
            <a:r>
              <a:rPr sz="18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234483"/>
                </a:solidFill>
                <a:latin typeface="Times New Roman"/>
                <a:cs typeface="Times New Roman"/>
              </a:rPr>
              <a:t>итогового </a:t>
            </a:r>
            <a:r>
              <a:rPr sz="1800" b="1" spc="-20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34483"/>
                </a:solidFill>
                <a:latin typeface="Times New Roman"/>
                <a:cs typeface="Times New Roman"/>
              </a:rPr>
              <a:t>собеседования </a:t>
            </a:r>
            <a:r>
              <a:rPr sz="1800" b="1" spc="-5" dirty="0">
                <a:solidFill>
                  <a:srgbClr val="234483"/>
                </a:solidFill>
                <a:latin typeface="Times New Roman"/>
                <a:cs typeface="Times New Roman"/>
              </a:rPr>
              <a:t>осуществляется</a:t>
            </a:r>
            <a:r>
              <a:rPr sz="1800" b="1" spc="15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34483"/>
                </a:solidFill>
                <a:latin typeface="Times New Roman"/>
                <a:cs typeface="Times New Roman"/>
              </a:rPr>
              <a:t>в </a:t>
            </a:r>
            <a:r>
              <a:rPr sz="1800" b="1" spc="5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34483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800" b="1" spc="10" dirty="0">
                <a:solidFill>
                  <a:srgbClr val="23448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34483"/>
                </a:solidFill>
                <a:latin typeface="Times New Roman"/>
                <a:cs typeface="Times New Roman"/>
              </a:rPr>
              <a:t>организации.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1179" y="4718303"/>
            <a:ext cx="3214116" cy="249021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734033" y="5095782"/>
            <a:ext cx="1436370" cy="6229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63500" algn="ctr">
              <a:lnSpc>
                <a:spcPct val="106700"/>
              </a:lnSpc>
              <a:spcBef>
                <a:spcPts val="195"/>
              </a:spcBef>
            </a:pPr>
            <a:r>
              <a:rPr sz="1200" b="1" spc="-5" dirty="0">
                <a:latin typeface="Times New Roman"/>
                <a:cs typeface="Times New Roman"/>
              </a:rPr>
              <a:t>ИТОГОВОЕ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О</a:t>
            </a:r>
            <a:r>
              <a:rPr sz="1200" b="1" spc="10" dirty="0">
                <a:latin typeface="Times New Roman"/>
                <a:cs typeface="Times New Roman"/>
              </a:rPr>
              <a:t>Б</a:t>
            </a:r>
            <a:r>
              <a:rPr sz="1200" b="1" dirty="0">
                <a:latin typeface="Times New Roman"/>
                <a:cs typeface="Times New Roman"/>
              </a:rPr>
              <a:t>Е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ЕДО</a:t>
            </a:r>
            <a:r>
              <a:rPr sz="1200" b="1" spc="-70" dirty="0">
                <a:latin typeface="Times New Roman"/>
                <a:cs typeface="Times New Roman"/>
              </a:rPr>
              <a:t>В</a:t>
            </a:r>
            <a:r>
              <a:rPr sz="1200" b="1" spc="-5" dirty="0">
                <a:latin typeface="Times New Roman"/>
                <a:cs typeface="Times New Roman"/>
              </a:rPr>
              <a:t>А</a:t>
            </a:r>
            <a:r>
              <a:rPr sz="1200" b="1" dirty="0">
                <a:latin typeface="Times New Roman"/>
                <a:cs typeface="Times New Roman"/>
              </a:rPr>
              <a:t>НИЕ  2023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7239" y="5425439"/>
            <a:ext cx="1143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4195" y="792011"/>
            <a:ext cx="33578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Форма</a:t>
            </a:r>
            <a:r>
              <a:rPr spc="-30" dirty="0"/>
              <a:t> </a:t>
            </a:r>
            <a:r>
              <a:rPr spc="-15" dirty="0"/>
              <a:t>проведения</a:t>
            </a:r>
            <a:r>
              <a:rPr spc="-5" dirty="0"/>
              <a:t> ГИА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2034540"/>
            <a:ext cx="4293107" cy="9601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2500" y="2120894"/>
            <a:ext cx="38347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9955" marR="5080" indent="-89789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Основной</a:t>
            </a:r>
            <a:r>
              <a:rPr sz="2400" b="1" spc="-8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государственный </a:t>
            </a:r>
            <a:r>
              <a:rPr sz="2400" b="1" spc="-58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экзамен</a:t>
            </a:r>
            <a:r>
              <a:rPr sz="24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(ОГЭ)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1828" y="2034540"/>
            <a:ext cx="4293107" cy="9601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09268" y="2120894"/>
            <a:ext cx="4048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1875" marR="5080" indent="-101981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Государственный </a:t>
            </a:r>
            <a:r>
              <a:rPr sz="24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выпускной </a:t>
            </a:r>
            <a:r>
              <a:rPr sz="2400" b="1" spc="-58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экзамен</a:t>
            </a:r>
            <a:r>
              <a:rPr sz="24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60"/>
                </a:solidFill>
                <a:latin typeface="Times New Roman"/>
                <a:cs typeface="Times New Roman"/>
              </a:rPr>
              <a:t>(ГВЭ)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1436" y="3017519"/>
            <a:ext cx="3088005" cy="4191000"/>
            <a:chOff x="821436" y="3017519"/>
            <a:chExt cx="3088005" cy="41910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6855" y="3017519"/>
              <a:ext cx="1632204" cy="7635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1436" y="3779532"/>
              <a:ext cx="56515" cy="3429000"/>
            </a:xfrm>
            <a:custGeom>
              <a:avLst/>
              <a:gdLst/>
              <a:ahLst/>
              <a:cxnLst/>
              <a:rect l="l" t="t" r="r" b="b"/>
              <a:pathLst>
                <a:path w="56515" h="3429000">
                  <a:moveTo>
                    <a:pt x="10668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668" y="3429000"/>
                  </a:lnTo>
                  <a:lnTo>
                    <a:pt x="10668" y="0"/>
                  </a:lnTo>
                  <a:close/>
                </a:path>
                <a:path w="56515" h="3429000">
                  <a:moveTo>
                    <a:pt x="56388" y="0"/>
                  </a:moveTo>
                  <a:lnTo>
                    <a:pt x="22860" y="0"/>
                  </a:lnTo>
                  <a:lnTo>
                    <a:pt x="22860" y="3429000"/>
                  </a:lnTo>
                  <a:lnTo>
                    <a:pt x="56388" y="3429000"/>
                  </a:lnTo>
                  <a:lnTo>
                    <a:pt x="56388" y="0"/>
                  </a:lnTo>
                  <a:close/>
                </a:path>
              </a:pathLst>
            </a:custGeom>
            <a:solidFill>
              <a:srgbClr val="FDC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9827" y="4087368"/>
              <a:ext cx="2148839" cy="270662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408676" y="3017519"/>
            <a:ext cx="4508500" cy="4191000"/>
            <a:chOff x="5408676" y="3017519"/>
            <a:chExt cx="4508500" cy="41910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2007" y="3017519"/>
              <a:ext cx="1627632" cy="7635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517380" y="3779519"/>
              <a:ext cx="38100" cy="3429000"/>
            </a:xfrm>
            <a:custGeom>
              <a:avLst/>
              <a:gdLst/>
              <a:ahLst/>
              <a:cxnLst/>
              <a:rect l="l" t="t" r="r" b="b"/>
              <a:pathLst>
                <a:path w="38100" h="3429000">
                  <a:moveTo>
                    <a:pt x="0" y="0"/>
                  </a:moveTo>
                  <a:lnTo>
                    <a:pt x="38099" y="0"/>
                  </a:lnTo>
                  <a:lnTo>
                    <a:pt x="38099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AE">
                <a:alpha val="925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11867" y="3779519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429000"/>
                  </a:lnTo>
                  <a:close/>
                </a:path>
              </a:pathLst>
            </a:custGeom>
            <a:solidFill>
              <a:srgbClr val="FDC3AE">
                <a:alpha val="86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29116" y="3779519"/>
              <a:ext cx="767080" cy="3429000"/>
            </a:xfrm>
            <a:custGeom>
              <a:avLst/>
              <a:gdLst/>
              <a:ahLst/>
              <a:cxnLst/>
              <a:rect l="l" t="t" r="r" b="b"/>
              <a:pathLst>
                <a:path w="767079" h="3429000">
                  <a:moveTo>
                    <a:pt x="548640" y="2560320"/>
                  </a:moveTo>
                  <a:lnTo>
                    <a:pt x="544245" y="2511183"/>
                  </a:lnTo>
                  <a:lnTo>
                    <a:pt x="531571" y="2464854"/>
                  </a:lnTo>
                  <a:lnTo>
                    <a:pt x="511378" y="2422144"/>
                  </a:lnTo>
                  <a:lnTo>
                    <a:pt x="484416" y="2383840"/>
                  </a:lnTo>
                  <a:lnTo>
                    <a:pt x="451421" y="2350732"/>
                  </a:lnTo>
                  <a:lnTo>
                    <a:pt x="413169" y="2323592"/>
                  </a:lnTo>
                  <a:lnTo>
                    <a:pt x="370395" y="2303246"/>
                  </a:lnTo>
                  <a:lnTo>
                    <a:pt x="323862" y="2290445"/>
                  </a:lnTo>
                  <a:lnTo>
                    <a:pt x="274320" y="2286000"/>
                  </a:lnTo>
                  <a:lnTo>
                    <a:pt x="225171" y="2290445"/>
                  </a:lnTo>
                  <a:lnTo>
                    <a:pt x="178841" y="2303246"/>
                  </a:lnTo>
                  <a:lnTo>
                    <a:pt x="136144" y="2323592"/>
                  </a:lnTo>
                  <a:lnTo>
                    <a:pt x="97828" y="2350732"/>
                  </a:lnTo>
                  <a:lnTo>
                    <a:pt x="64719" y="2383840"/>
                  </a:lnTo>
                  <a:lnTo>
                    <a:pt x="37592" y="2422144"/>
                  </a:lnTo>
                  <a:lnTo>
                    <a:pt x="17233" y="2464854"/>
                  </a:lnTo>
                  <a:lnTo>
                    <a:pt x="4432" y="2511183"/>
                  </a:lnTo>
                  <a:lnTo>
                    <a:pt x="0" y="2560320"/>
                  </a:lnTo>
                  <a:lnTo>
                    <a:pt x="4432" y="2609875"/>
                  </a:lnTo>
                  <a:lnTo>
                    <a:pt x="17233" y="2656408"/>
                  </a:lnTo>
                  <a:lnTo>
                    <a:pt x="37592" y="2699181"/>
                  </a:lnTo>
                  <a:lnTo>
                    <a:pt x="64719" y="2737434"/>
                  </a:lnTo>
                  <a:lnTo>
                    <a:pt x="97828" y="2770428"/>
                  </a:lnTo>
                  <a:lnTo>
                    <a:pt x="136144" y="2797391"/>
                  </a:lnTo>
                  <a:lnTo>
                    <a:pt x="178841" y="2817584"/>
                  </a:lnTo>
                  <a:lnTo>
                    <a:pt x="225171" y="2830258"/>
                  </a:lnTo>
                  <a:lnTo>
                    <a:pt x="274320" y="2834640"/>
                  </a:lnTo>
                  <a:lnTo>
                    <a:pt x="323862" y="2830258"/>
                  </a:lnTo>
                  <a:lnTo>
                    <a:pt x="370395" y="2817584"/>
                  </a:lnTo>
                  <a:lnTo>
                    <a:pt x="413169" y="2797391"/>
                  </a:lnTo>
                  <a:lnTo>
                    <a:pt x="451421" y="2770428"/>
                  </a:lnTo>
                  <a:lnTo>
                    <a:pt x="484416" y="2737434"/>
                  </a:lnTo>
                  <a:lnTo>
                    <a:pt x="511378" y="2699181"/>
                  </a:lnTo>
                  <a:lnTo>
                    <a:pt x="531571" y="2656408"/>
                  </a:lnTo>
                  <a:lnTo>
                    <a:pt x="544245" y="2609875"/>
                  </a:lnTo>
                  <a:lnTo>
                    <a:pt x="548640" y="2560320"/>
                  </a:lnTo>
                  <a:close/>
                </a:path>
                <a:path w="767079" h="3429000">
                  <a:moveTo>
                    <a:pt x="766572" y="0"/>
                  </a:moveTo>
                  <a:lnTo>
                    <a:pt x="752856" y="0"/>
                  </a:lnTo>
                  <a:lnTo>
                    <a:pt x="752856" y="3429000"/>
                  </a:lnTo>
                  <a:lnTo>
                    <a:pt x="766572" y="3429000"/>
                  </a:lnTo>
                  <a:lnTo>
                    <a:pt x="766572" y="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08676" y="4096512"/>
              <a:ext cx="2363723" cy="133045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032740" y="4534880"/>
            <a:ext cx="1910714" cy="176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60"/>
                </a:solidFill>
                <a:latin typeface="Times New Roman"/>
                <a:cs typeface="Times New Roman"/>
              </a:rPr>
              <a:t>КИМ,</a:t>
            </a:r>
            <a:endParaRPr sz="2400">
              <a:latin typeface="Times New Roman"/>
              <a:cs typeface="Times New Roman"/>
            </a:endParaRPr>
          </a:p>
          <a:p>
            <a:pPr marL="12065" marR="5080" indent="-3175" algn="ctr">
              <a:lnSpc>
                <a:spcPct val="100000"/>
              </a:lnSpc>
              <a:spcBef>
                <a:spcPts val="25"/>
              </a:spcBef>
            </a:pP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представляющие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собой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комплексы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заданий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8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8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з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ир</a:t>
            </a:r>
            <a:r>
              <a:rPr sz="18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ан 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ной</a:t>
            </a:r>
            <a:r>
              <a:rPr sz="18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формы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54096" y="4087367"/>
            <a:ext cx="2148839" cy="133959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594586" y="4534880"/>
            <a:ext cx="1069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Б</a:t>
            </a:r>
            <a:r>
              <a:rPr sz="24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2400" b="1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24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нк</a:t>
            </a:r>
            <a:r>
              <a:rPr sz="2400" b="1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55988" y="4181265"/>
            <a:ext cx="2077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0059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1F60"/>
                </a:solidFill>
                <a:latin typeface="Times New Roman"/>
                <a:cs typeface="Times New Roman"/>
              </a:rPr>
              <a:t>Тексты, </a:t>
            </a:r>
            <a:r>
              <a:rPr sz="24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темы,</a:t>
            </a:r>
            <a:r>
              <a:rPr sz="2400" b="1" spc="-1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задания,</a:t>
            </a:r>
            <a:endParaRPr sz="2400">
              <a:latin typeface="Times New Roman"/>
              <a:cs typeface="Times New Roman"/>
            </a:endParaRPr>
          </a:p>
          <a:p>
            <a:pPr marL="528955">
              <a:lnSpc>
                <a:spcPct val="100000"/>
              </a:lnSpc>
            </a:pPr>
            <a:r>
              <a:rPr sz="24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билеты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67828" y="4087367"/>
            <a:ext cx="2080259" cy="133959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909103" y="4211775"/>
            <a:ext cx="1800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Письменные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31600" y="4577594"/>
            <a:ext cx="1357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60"/>
                </a:solidFill>
                <a:latin typeface="Times New Roman"/>
                <a:cs typeface="Times New Roman"/>
              </a:rPr>
              <a:t>и </a:t>
            </a:r>
            <a:r>
              <a:rPr sz="24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устные </a:t>
            </a:r>
            <a:r>
              <a:rPr sz="2400" b="1" spc="-58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э</a:t>
            </a:r>
            <a:r>
              <a:rPr sz="240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24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з</a:t>
            </a:r>
            <a:r>
              <a:rPr sz="2400" b="1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</a:t>
            </a:r>
            <a:r>
              <a:rPr sz="24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24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001F60"/>
                </a:solidFill>
                <a:latin typeface="Times New Roman"/>
                <a:cs typeface="Times New Roman"/>
              </a:rPr>
              <a:t>ы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83180" y="3781044"/>
            <a:ext cx="1014983" cy="32461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28332" y="3781044"/>
            <a:ext cx="1014983" cy="3246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924" y="3709416"/>
            <a:ext cx="1924811" cy="701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2675" y="704088"/>
            <a:ext cx="6652259" cy="5943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22676" y="792011"/>
            <a:ext cx="3863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Категория</a:t>
            </a:r>
            <a:r>
              <a:rPr spc="-35" dirty="0"/>
              <a:t> </a:t>
            </a:r>
            <a:r>
              <a:rPr spc="-15" dirty="0"/>
              <a:t>участников</a:t>
            </a:r>
            <a:r>
              <a:rPr spc="-10" dirty="0"/>
              <a:t> </a:t>
            </a:r>
            <a:r>
              <a:rPr dirty="0"/>
              <a:t>ГИА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9211" y="1495044"/>
            <a:ext cx="6935723" cy="71323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21436" y="2253995"/>
            <a:ext cx="9095740" cy="4954905"/>
            <a:chOff x="821436" y="2253995"/>
            <a:chExt cx="9095740" cy="49549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1488" y="2752343"/>
              <a:ext cx="6949439" cy="10271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5583" y="2253995"/>
              <a:ext cx="1056131" cy="5166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17380" y="3779519"/>
              <a:ext cx="38100" cy="3429000"/>
            </a:xfrm>
            <a:custGeom>
              <a:avLst/>
              <a:gdLst/>
              <a:ahLst/>
              <a:cxnLst/>
              <a:rect l="l" t="t" r="r" b="b"/>
              <a:pathLst>
                <a:path w="38100" h="3429000">
                  <a:moveTo>
                    <a:pt x="0" y="0"/>
                  </a:moveTo>
                  <a:lnTo>
                    <a:pt x="38099" y="0"/>
                  </a:lnTo>
                  <a:lnTo>
                    <a:pt x="38099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AE">
                <a:alpha val="925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11867" y="3779519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429000"/>
                  </a:lnTo>
                  <a:close/>
                </a:path>
              </a:pathLst>
            </a:custGeom>
            <a:solidFill>
              <a:srgbClr val="FDC3AE">
                <a:alpha val="86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29116" y="3779519"/>
              <a:ext cx="767080" cy="3429000"/>
            </a:xfrm>
            <a:custGeom>
              <a:avLst/>
              <a:gdLst/>
              <a:ahLst/>
              <a:cxnLst/>
              <a:rect l="l" t="t" r="r" b="b"/>
              <a:pathLst>
                <a:path w="767079" h="3429000">
                  <a:moveTo>
                    <a:pt x="548640" y="2560320"/>
                  </a:moveTo>
                  <a:lnTo>
                    <a:pt x="544245" y="2511183"/>
                  </a:lnTo>
                  <a:lnTo>
                    <a:pt x="531571" y="2464854"/>
                  </a:lnTo>
                  <a:lnTo>
                    <a:pt x="511378" y="2422144"/>
                  </a:lnTo>
                  <a:lnTo>
                    <a:pt x="484416" y="2383840"/>
                  </a:lnTo>
                  <a:lnTo>
                    <a:pt x="451421" y="2350732"/>
                  </a:lnTo>
                  <a:lnTo>
                    <a:pt x="413169" y="2323592"/>
                  </a:lnTo>
                  <a:lnTo>
                    <a:pt x="370395" y="2303246"/>
                  </a:lnTo>
                  <a:lnTo>
                    <a:pt x="323862" y="2290445"/>
                  </a:lnTo>
                  <a:lnTo>
                    <a:pt x="274320" y="2286000"/>
                  </a:lnTo>
                  <a:lnTo>
                    <a:pt x="225171" y="2290445"/>
                  </a:lnTo>
                  <a:lnTo>
                    <a:pt x="178841" y="2303246"/>
                  </a:lnTo>
                  <a:lnTo>
                    <a:pt x="136144" y="2323592"/>
                  </a:lnTo>
                  <a:lnTo>
                    <a:pt x="97828" y="2350732"/>
                  </a:lnTo>
                  <a:lnTo>
                    <a:pt x="64719" y="2383840"/>
                  </a:lnTo>
                  <a:lnTo>
                    <a:pt x="37592" y="2422144"/>
                  </a:lnTo>
                  <a:lnTo>
                    <a:pt x="17233" y="2464854"/>
                  </a:lnTo>
                  <a:lnTo>
                    <a:pt x="4432" y="2511183"/>
                  </a:lnTo>
                  <a:lnTo>
                    <a:pt x="0" y="2560320"/>
                  </a:lnTo>
                  <a:lnTo>
                    <a:pt x="4432" y="2609875"/>
                  </a:lnTo>
                  <a:lnTo>
                    <a:pt x="17233" y="2656408"/>
                  </a:lnTo>
                  <a:lnTo>
                    <a:pt x="37592" y="2699181"/>
                  </a:lnTo>
                  <a:lnTo>
                    <a:pt x="64719" y="2737434"/>
                  </a:lnTo>
                  <a:lnTo>
                    <a:pt x="97828" y="2770428"/>
                  </a:lnTo>
                  <a:lnTo>
                    <a:pt x="136144" y="2797391"/>
                  </a:lnTo>
                  <a:lnTo>
                    <a:pt x="178841" y="2817584"/>
                  </a:lnTo>
                  <a:lnTo>
                    <a:pt x="225171" y="2830258"/>
                  </a:lnTo>
                  <a:lnTo>
                    <a:pt x="274320" y="2834640"/>
                  </a:lnTo>
                  <a:lnTo>
                    <a:pt x="323862" y="2830258"/>
                  </a:lnTo>
                  <a:lnTo>
                    <a:pt x="370395" y="2817584"/>
                  </a:lnTo>
                  <a:lnTo>
                    <a:pt x="413169" y="2797391"/>
                  </a:lnTo>
                  <a:lnTo>
                    <a:pt x="451421" y="2770428"/>
                  </a:lnTo>
                  <a:lnTo>
                    <a:pt x="484416" y="2737434"/>
                  </a:lnTo>
                  <a:lnTo>
                    <a:pt x="511378" y="2699181"/>
                  </a:lnTo>
                  <a:lnTo>
                    <a:pt x="531571" y="2656408"/>
                  </a:lnTo>
                  <a:lnTo>
                    <a:pt x="544245" y="2609875"/>
                  </a:lnTo>
                  <a:lnTo>
                    <a:pt x="548640" y="2560320"/>
                  </a:lnTo>
                  <a:close/>
                </a:path>
                <a:path w="767079" h="3429000">
                  <a:moveTo>
                    <a:pt x="766572" y="0"/>
                  </a:moveTo>
                  <a:lnTo>
                    <a:pt x="752856" y="0"/>
                  </a:lnTo>
                  <a:lnTo>
                    <a:pt x="752856" y="3429000"/>
                  </a:lnTo>
                  <a:lnTo>
                    <a:pt x="766572" y="3429000"/>
                  </a:lnTo>
                  <a:lnTo>
                    <a:pt x="766572" y="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1436" y="3779532"/>
              <a:ext cx="56515" cy="3429000"/>
            </a:xfrm>
            <a:custGeom>
              <a:avLst/>
              <a:gdLst/>
              <a:ahLst/>
              <a:cxnLst/>
              <a:rect l="l" t="t" r="r" b="b"/>
              <a:pathLst>
                <a:path w="56515" h="3429000">
                  <a:moveTo>
                    <a:pt x="10668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668" y="3429000"/>
                  </a:lnTo>
                  <a:lnTo>
                    <a:pt x="10668" y="0"/>
                  </a:lnTo>
                  <a:close/>
                </a:path>
                <a:path w="56515" h="3429000">
                  <a:moveTo>
                    <a:pt x="56388" y="0"/>
                  </a:moveTo>
                  <a:lnTo>
                    <a:pt x="22860" y="0"/>
                  </a:lnTo>
                  <a:lnTo>
                    <a:pt x="22860" y="3429000"/>
                  </a:lnTo>
                  <a:lnTo>
                    <a:pt x="56388" y="3429000"/>
                  </a:lnTo>
                  <a:lnTo>
                    <a:pt x="56388" y="0"/>
                  </a:lnTo>
                  <a:close/>
                </a:path>
              </a:pathLst>
            </a:custGeom>
            <a:solidFill>
              <a:srgbClr val="FDC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924" y="3779519"/>
              <a:ext cx="8795003" cy="23012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61488" y="3781043"/>
              <a:ext cx="6949439" cy="206654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378172" y="1659124"/>
            <a:ext cx="5864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ГИА</a:t>
            </a:r>
            <a:r>
              <a:rPr sz="20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20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форме</a:t>
            </a:r>
            <a:r>
              <a:rPr sz="20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основного</a:t>
            </a:r>
            <a:r>
              <a:rPr sz="2000" b="1" spc="-3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95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1950" b="1" spc="-6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95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экзамена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52384" y="2925523"/>
            <a:ext cx="677227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обучающиеся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организаций,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60"/>
                </a:solidFill>
                <a:latin typeface="Times New Roman"/>
                <a:cs typeface="Times New Roman"/>
              </a:rPr>
              <a:t>том</a:t>
            </a:r>
            <a:r>
              <a:rPr sz="1600" spc="36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числе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иностранные 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граждане,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лица без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гражданства, в </a:t>
            </a:r>
            <a:r>
              <a:rPr sz="1600" spc="-20" dirty="0">
                <a:solidFill>
                  <a:srgbClr val="001F60"/>
                </a:solidFill>
                <a:latin typeface="Times New Roman"/>
                <a:cs typeface="Times New Roman"/>
              </a:rPr>
              <a:t>том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числе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соотечественники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за </a:t>
            </a:r>
            <a:r>
              <a:rPr sz="1600" spc="-20" dirty="0">
                <a:solidFill>
                  <a:srgbClr val="001F60"/>
                </a:solidFill>
                <a:latin typeface="Times New Roman"/>
                <a:cs typeface="Times New Roman"/>
              </a:rPr>
              <a:t>рубежом, 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беженцы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и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вынужденные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переселенцы,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освоившие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образовательные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программы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основного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общего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образования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очной,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очно-заочной</a:t>
            </a:r>
            <a:r>
              <a:rPr sz="1600" spc="38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или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заочной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формах,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обучающиеся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организациях, 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расположенных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за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пределами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территории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Российской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Федерации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и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реализующих,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имеющие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государственную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аккредитацию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образовательные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программы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основного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общего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образования,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загранучреждениях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Министерства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иностранных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дел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Российской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Федерации,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имеющих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в своей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структуре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специализированные</a:t>
            </a:r>
            <a:r>
              <a:rPr sz="1600" spc="39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структурные</a:t>
            </a:r>
            <a:r>
              <a:rPr sz="1600" spc="38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образовательные </a:t>
            </a:r>
            <a:r>
              <a:rPr sz="1600" spc="-38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подразделения,</a:t>
            </a:r>
            <a:r>
              <a:rPr sz="1600" spc="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экстерны,</a:t>
            </a:r>
            <a:r>
              <a:rPr sz="1600" spc="3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допущенные</a:t>
            </a:r>
            <a:r>
              <a:rPr sz="1600" spc="5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текущем</a:t>
            </a:r>
            <a:r>
              <a:rPr sz="1600" spc="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60"/>
                </a:solidFill>
                <a:latin typeface="Times New Roman"/>
                <a:cs typeface="Times New Roman"/>
              </a:rPr>
              <a:t>году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ГИА.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675" y="704088"/>
            <a:ext cx="6652259" cy="5943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2676" y="792011"/>
            <a:ext cx="3863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Категория</a:t>
            </a:r>
            <a:r>
              <a:rPr spc="-35" dirty="0"/>
              <a:t> </a:t>
            </a:r>
            <a:r>
              <a:rPr spc="-15" dirty="0"/>
              <a:t>участников</a:t>
            </a:r>
            <a:r>
              <a:rPr spc="-10" dirty="0"/>
              <a:t> </a:t>
            </a:r>
            <a:r>
              <a:rPr dirty="0"/>
              <a:t>ГИА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9211" y="1490472"/>
            <a:ext cx="6935723" cy="7132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86709" y="1651544"/>
            <a:ext cx="60464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ГИА </a:t>
            </a:r>
            <a:r>
              <a:rPr sz="2000" b="1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20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форме</a:t>
            </a:r>
            <a:r>
              <a:rPr sz="20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95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1950" b="1" spc="-6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95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выпускного</a:t>
            </a:r>
            <a:r>
              <a:rPr sz="1950" b="1" spc="-4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95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экзамена</a:t>
            </a:r>
            <a:endParaRPr sz="195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96211" y="2253995"/>
            <a:ext cx="8220709" cy="4954905"/>
            <a:chOff x="1696211" y="2253995"/>
            <a:chExt cx="8220709" cy="49549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39" y="2775203"/>
              <a:ext cx="6944867" cy="10043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5583" y="2253995"/>
              <a:ext cx="1056131" cy="5166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17380" y="3779519"/>
              <a:ext cx="38100" cy="3429000"/>
            </a:xfrm>
            <a:custGeom>
              <a:avLst/>
              <a:gdLst/>
              <a:ahLst/>
              <a:cxnLst/>
              <a:rect l="l" t="t" r="r" b="b"/>
              <a:pathLst>
                <a:path w="38100" h="3429000">
                  <a:moveTo>
                    <a:pt x="0" y="0"/>
                  </a:moveTo>
                  <a:lnTo>
                    <a:pt x="38099" y="0"/>
                  </a:lnTo>
                  <a:lnTo>
                    <a:pt x="38099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AE">
                <a:alpha val="925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11867" y="3779519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429000"/>
                  </a:lnTo>
                  <a:close/>
                </a:path>
              </a:pathLst>
            </a:custGeom>
            <a:solidFill>
              <a:srgbClr val="FDC3AE">
                <a:alpha val="86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29116" y="3779519"/>
              <a:ext cx="767080" cy="3429000"/>
            </a:xfrm>
            <a:custGeom>
              <a:avLst/>
              <a:gdLst/>
              <a:ahLst/>
              <a:cxnLst/>
              <a:rect l="l" t="t" r="r" b="b"/>
              <a:pathLst>
                <a:path w="767079" h="3429000">
                  <a:moveTo>
                    <a:pt x="548640" y="2560320"/>
                  </a:moveTo>
                  <a:lnTo>
                    <a:pt x="544245" y="2511183"/>
                  </a:lnTo>
                  <a:lnTo>
                    <a:pt x="531571" y="2464854"/>
                  </a:lnTo>
                  <a:lnTo>
                    <a:pt x="511378" y="2422144"/>
                  </a:lnTo>
                  <a:lnTo>
                    <a:pt x="484416" y="2383840"/>
                  </a:lnTo>
                  <a:lnTo>
                    <a:pt x="451421" y="2350732"/>
                  </a:lnTo>
                  <a:lnTo>
                    <a:pt x="413169" y="2323592"/>
                  </a:lnTo>
                  <a:lnTo>
                    <a:pt x="370395" y="2303246"/>
                  </a:lnTo>
                  <a:lnTo>
                    <a:pt x="323862" y="2290445"/>
                  </a:lnTo>
                  <a:lnTo>
                    <a:pt x="274320" y="2286000"/>
                  </a:lnTo>
                  <a:lnTo>
                    <a:pt x="225171" y="2290445"/>
                  </a:lnTo>
                  <a:lnTo>
                    <a:pt x="178841" y="2303246"/>
                  </a:lnTo>
                  <a:lnTo>
                    <a:pt x="136144" y="2323592"/>
                  </a:lnTo>
                  <a:lnTo>
                    <a:pt x="97828" y="2350732"/>
                  </a:lnTo>
                  <a:lnTo>
                    <a:pt x="64719" y="2383840"/>
                  </a:lnTo>
                  <a:lnTo>
                    <a:pt x="37592" y="2422144"/>
                  </a:lnTo>
                  <a:lnTo>
                    <a:pt x="17233" y="2464854"/>
                  </a:lnTo>
                  <a:lnTo>
                    <a:pt x="4432" y="2511183"/>
                  </a:lnTo>
                  <a:lnTo>
                    <a:pt x="0" y="2560320"/>
                  </a:lnTo>
                  <a:lnTo>
                    <a:pt x="4432" y="2609875"/>
                  </a:lnTo>
                  <a:lnTo>
                    <a:pt x="17233" y="2656408"/>
                  </a:lnTo>
                  <a:lnTo>
                    <a:pt x="37592" y="2699181"/>
                  </a:lnTo>
                  <a:lnTo>
                    <a:pt x="64719" y="2737434"/>
                  </a:lnTo>
                  <a:lnTo>
                    <a:pt x="97828" y="2770428"/>
                  </a:lnTo>
                  <a:lnTo>
                    <a:pt x="136144" y="2797391"/>
                  </a:lnTo>
                  <a:lnTo>
                    <a:pt x="178841" y="2817584"/>
                  </a:lnTo>
                  <a:lnTo>
                    <a:pt x="225171" y="2830258"/>
                  </a:lnTo>
                  <a:lnTo>
                    <a:pt x="274320" y="2834640"/>
                  </a:lnTo>
                  <a:lnTo>
                    <a:pt x="323862" y="2830258"/>
                  </a:lnTo>
                  <a:lnTo>
                    <a:pt x="370395" y="2817584"/>
                  </a:lnTo>
                  <a:lnTo>
                    <a:pt x="413169" y="2797391"/>
                  </a:lnTo>
                  <a:lnTo>
                    <a:pt x="451421" y="2770428"/>
                  </a:lnTo>
                  <a:lnTo>
                    <a:pt x="484416" y="2737434"/>
                  </a:lnTo>
                  <a:lnTo>
                    <a:pt x="511378" y="2699181"/>
                  </a:lnTo>
                  <a:lnTo>
                    <a:pt x="531571" y="2656408"/>
                  </a:lnTo>
                  <a:lnTo>
                    <a:pt x="544245" y="2609875"/>
                  </a:lnTo>
                  <a:lnTo>
                    <a:pt x="548640" y="2560320"/>
                  </a:lnTo>
                  <a:close/>
                </a:path>
                <a:path w="767079" h="3429000">
                  <a:moveTo>
                    <a:pt x="766572" y="0"/>
                  </a:moveTo>
                  <a:lnTo>
                    <a:pt x="752856" y="0"/>
                  </a:lnTo>
                  <a:lnTo>
                    <a:pt x="752856" y="3429000"/>
                  </a:lnTo>
                  <a:lnTo>
                    <a:pt x="766572" y="3429000"/>
                  </a:lnTo>
                  <a:lnTo>
                    <a:pt x="766572" y="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4639" y="3779519"/>
              <a:ext cx="6944867" cy="3672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4639" y="4411980"/>
              <a:ext cx="6944867" cy="6035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6211" y="5202935"/>
              <a:ext cx="8084820" cy="6583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96211" y="5202935"/>
              <a:ext cx="8084820" cy="658495"/>
            </a:xfrm>
            <a:custGeom>
              <a:avLst/>
              <a:gdLst/>
              <a:ahLst/>
              <a:cxnLst/>
              <a:rect l="l" t="t" r="r" b="b"/>
              <a:pathLst>
                <a:path w="8084820" h="658495">
                  <a:moveTo>
                    <a:pt x="8081772" y="658368"/>
                  </a:moveTo>
                  <a:lnTo>
                    <a:pt x="3048" y="658368"/>
                  </a:lnTo>
                  <a:lnTo>
                    <a:pt x="0" y="655320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8081772" y="0"/>
                  </a:lnTo>
                  <a:lnTo>
                    <a:pt x="8084820" y="3048"/>
                  </a:lnTo>
                  <a:lnTo>
                    <a:pt x="8084820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46175"/>
                  </a:lnTo>
                  <a:lnTo>
                    <a:pt x="6096" y="646175"/>
                  </a:lnTo>
                  <a:lnTo>
                    <a:pt x="12192" y="652271"/>
                  </a:lnTo>
                  <a:lnTo>
                    <a:pt x="8084820" y="652271"/>
                  </a:lnTo>
                  <a:lnTo>
                    <a:pt x="8084820" y="655320"/>
                  </a:lnTo>
                  <a:lnTo>
                    <a:pt x="8081772" y="658368"/>
                  </a:lnTo>
                  <a:close/>
                </a:path>
                <a:path w="8084820" h="658495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8084820" h="658495">
                  <a:moveTo>
                    <a:pt x="8072628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8072628" y="6096"/>
                  </a:lnTo>
                  <a:lnTo>
                    <a:pt x="8072628" y="12192"/>
                  </a:lnTo>
                  <a:close/>
                </a:path>
                <a:path w="8084820" h="658495">
                  <a:moveTo>
                    <a:pt x="8072628" y="652271"/>
                  </a:moveTo>
                  <a:lnTo>
                    <a:pt x="8072628" y="6096"/>
                  </a:lnTo>
                  <a:lnTo>
                    <a:pt x="8078723" y="12192"/>
                  </a:lnTo>
                  <a:lnTo>
                    <a:pt x="8084820" y="12192"/>
                  </a:lnTo>
                  <a:lnTo>
                    <a:pt x="8084820" y="646175"/>
                  </a:lnTo>
                  <a:lnTo>
                    <a:pt x="8078723" y="646175"/>
                  </a:lnTo>
                  <a:lnTo>
                    <a:pt x="8072628" y="652271"/>
                  </a:lnTo>
                  <a:close/>
                </a:path>
                <a:path w="8084820" h="658495">
                  <a:moveTo>
                    <a:pt x="8084820" y="12192"/>
                  </a:moveTo>
                  <a:lnTo>
                    <a:pt x="8078723" y="12192"/>
                  </a:lnTo>
                  <a:lnTo>
                    <a:pt x="8072628" y="6096"/>
                  </a:lnTo>
                  <a:lnTo>
                    <a:pt x="8084820" y="6096"/>
                  </a:lnTo>
                  <a:lnTo>
                    <a:pt x="8084820" y="12192"/>
                  </a:lnTo>
                  <a:close/>
                </a:path>
                <a:path w="8084820" h="658495">
                  <a:moveTo>
                    <a:pt x="12192" y="652271"/>
                  </a:moveTo>
                  <a:lnTo>
                    <a:pt x="6096" y="646175"/>
                  </a:lnTo>
                  <a:lnTo>
                    <a:pt x="12192" y="646175"/>
                  </a:lnTo>
                  <a:lnTo>
                    <a:pt x="12192" y="652271"/>
                  </a:lnTo>
                  <a:close/>
                </a:path>
                <a:path w="8084820" h="658495">
                  <a:moveTo>
                    <a:pt x="8072628" y="652271"/>
                  </a:moveTo>
                  <a:lnTo>
                    <a:pt x="12192" y="652271"/>
                  </a:lnTo>
                  <a:lnTo>
                    <a:pt x="12192" y="646175"/>
                  </a:lnTo>
                  <a:lnTo>
                    <a:pt x="8072628" y="646175"/>
                  </a:lnTo>
                  <a:lnTo>
                    <a:pt x="8072628" y="652271"/>
                  </a:lnTo>
                  <a:close/>
                </a:path>
                <a:path w="8084820" h="658495">
                  <a:moveTo>
                    <a:pt x="8084820" y="652271"/>
                  </a:moveTo>
                  <a:lnTo>
                    <a:pt x="8072628" y="652271"/>
                  </a:lnTo>
                  <a:lnTo>
                    <a:pt x="8078723" y="646175"/>
                  </a:lnTo>
                  <a:lnTo>
                    <a:pt x="8084820" y="646175"/>
                  </a:lnTo>
                  <a:lnTo>
                    <a:pt x="8084820" y="652271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973034" y="2949969"/>
            <a:ext cx="7722234" cy="2858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3294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обучающиеся,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освоившие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программы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основного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общего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образования в </a:t>
            </a:r>
            <a:r>
              <a:rPr sz="1600" dirty="0">
                <a:latin typeface="Times New Roman"/>
                <a:cs typeface="Times New Roman"/>
              </a:rPr>
              <a:t>специальных </a:t>
            </a:r>
            <a:r>
              <a:rPr sz="1600" spc="-5" dirty="0">
                <a:latin typeface="Times New Roman"/>
                <a:cs typeface="Times New Roman"/>
              </a:rPr>
              <a:t>учебно-воспитательных учреждениях </a:t>
            </a:r>
            <a:r>
              <a:rPr sz="1600" spc="-10" dirty="0">
                <a:latin typeface="Times New Roman"/>
                <a:cs typeface="Times New Roman"/>
              </a:rPr>
              <a:t>закрытого </a:t>
            </a:r>
            <a:r>
              <a:rPr sz="1600" spc="-5" dirty="0">
                <a:latin typeface="Times New Roman"/>
                <a:cs typeface="Times New Roman"/>
              </a:rPr>
              <a:t> типа,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также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учреждениях,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исполняющих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наказание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виде</a:t>
            </a:r>
            <a:r>
              <a:rPr sz="1600" dirty="0">
                <a:latin typeface="Times New Roman"/>
                <a:cs typeface="Times New Roman"/>
              </a:rPr>
              <a:t> лишения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свободы;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963294" marR="5715" algn="just">
              <a:lnSpc>
                <a:spcPct val="100000"/>
              </a:lnSpc>
            </a:pP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обучающиеся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ОВЗ,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экстерны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с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ОВЗ,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обучающиеся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дети-инвалиды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и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инвалиды,</a:t>
            </a:r>
            <a:r>
              <a:rPr sz="1600" spc="3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экстерны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– дети-инвалиды</a:t>
            </a:r>
            <a:r>
              <a:rPr sz="1600" spc="4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инвалиды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L="668020" marR="194310" indent="-655320">
              <a:lnSpc>
                <a:spcPct val="100000"/>
              </a:lnSpc>
            </a:pPr>
            <a:r>
              <a:rPr sz="1800" b="1" spc="-25" dirty="0">
                <a:solidFill>
                  <a:srgbClr val="001F60"/>
                </a:solidFill>
                <a:latin typeface="Times New Roman"/>
                <a:cs typeface="Times New Roman"/>
              </a:rPr>
              <a:t>Указанные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60"/>
                </a:solidFill>
                <a:latin typeface="Times New Roman"/>
                <a:cs typeface="Times New Roman"/>
              </a:rPr>
              <a:t>категории</a:t>
            </a:r>
            <a:r>
              <a:rPr sz="1800" b="1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участников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ГВЭ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по 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желанию</a:t>
            </a:r>
            <a:r>
              <a:rPr sz="1800" b="1" spc="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могут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пройти</a:t>
            </a:r>
            <a:r>
              <a:rPr sz="1800" b="1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ГИА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в </a:t>
            </a:r>
            <a:r>
              <a:rPr sz="1800" b="1" spc="-43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форме</a:t>
            </a:r>
            <a:r>
              <a:rPr sz="1800" b="1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ОГЭ,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допускается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сочетание</a:t>
            </a:r>
            <a:r>
              <a:rPr sz="1800" b="1" spc="-10" dirty="0">
                <a:solidFill>
                  <a:srgbClr val="001F60"/>
                </a:solidFill>
                <a:latin typeface="Times New Roman"/>
                <a:cs typeface="Times New Roman"/>
              </a:rPr>
              <a:t> форм</a:t>
            </a:r>
            <a:r>
              <a:rPr sz="1800" b="1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ГИА</a:t>
            </a:r>
            <a:r>
              <a:rPr sz="1800" b="1" spc="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(ОГЭ </a:t>
            </a:r>
            <a:r>
              <a:rPr sz="1800" b="1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60"/>
                </a:solidFill>
                <a:latin typeface="Times New Roman"/>
                <a:cs typeface="Times New Roman"/>
              </a:rPr>
              <a:t>ГВЭ)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1436" y="3779532"/>
            <a:ext cx="56515" cy="3429000"/>
          </a:xfrm>
          <a:custGeom>
            <a:avLst/>
            <a:gdLst/>
            <a:ahLst/>
            <a:cxnLst/>
            <a:rect l="l" t="t" r="r" b="b"/>
            <a:pathLst>
              <a:path w="56515" h="3429000">
                <a:moveTo>
                  <a:pt x="10668" y="0"/>
                </a:moveTo>
                <a:lnTo>
                  <a:pt x="0" y="0"/>
                </a:lnTo>
                <a:lnTo>
                  <a:pt x="0" y="3429000"/>
                </a:lnTo>
                <a:lnTo>
                  <a:pt x="10668" y="3429000"/>
                </a:lnTo>
                <a:lnTo>
                  <a:pt x="10668" y="0"/>
                </a:lnTo>
                <a:close/>
              </a:path>
              <a:path w="56515" h="3429000">
                <a:moveTo>
                  <a:pt x="56388" y="0"/>
                </a:moveTo>
                <a:lnTo>
                  <a:pt x="22860" y="0"/>
                </a:lnTo>
                <a:lnTo>
                  <a:pt x="22860" y="3429000"/>
                </a:lnTo>
                <a:lnTo>
                  <a:pt x="56388" y="3429000"/>
                </a:lnTo>
                <a:lnTo>
                  <a:pt x="56388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0704" y="5138928"/>
            <a:ext cx="854963" cy="859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675" y="704088"/>
            <a:ext cx="6652259" cy="5943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384" y="792011"/>
            <a:ext cx="5046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Подача </a:t>
            </a:r>
            <a:r>
              <a:rPr spc="-10" dirty="0"/>
              <a:t>заявления</a:t>
            </a:r>
            <a:r>
              <a:rPr spc="15" dirty="0"/>
              <a:t> </a:t>
            </a:r>
            <a:r>
              <a:rPr dirty="0"/>
              <a:t>на</a:t>
            </a:r>
            <a:r>
              <a:rPr spc="-5" dirty="0"/>
              <a:t> участие</a:t>
            </a:r>
            <a:r>
              <a:rPr spc="-1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dirty="0"/>
              <a:t>ГИА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4408" y="1563624"/>
            <a:ext cx="6295643" cy="16367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2132" y="3273552"/>
            <a:ext cx="6217919" cy="5059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53767" y="1733825"/>
            <a:ext cx="6129020" cy="198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Выбранные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участниками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ГИА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учебные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предметы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форма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ГИА 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указываются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ими в заявлении, 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которое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подается в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образовательную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организацию </a:t>
            </a:r>
            <a:r>
              <a:rPr sz="1600" b="1" i="1" u="heavy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до </a:t>
            </a:r>
            <a:r>
              <a:rPr sz="1600" b="1" i="1" u="heavy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 </a:t>
            </a:r>
            <a:r>
              <a:rPr sz="1600" b="1" i="1" u="heavy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марта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(включительно) текущего </a:t>
            </a:r>
            <a:r>
              <a:rPr sz="1600" spc="-20" dirty="0">
                <a:solidFill>
                  <a:srgbClr val="001F60"/>
                </a:solidFill>
                <a:latin typeface="Times New Roman"/>
                <a:cs typeface="Times New Roman"/>
              </a:rPr>
              <a:t>года.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Экстерны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подают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заявления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организации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по</a:t>
            </a:r>
            <a:r>
              <a:rPr sz="1600" spc="40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выбору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экстерна.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82550" algn="just">
              <a:lnSpc>
                <a:spcPct val="100000"/>
              </a:lnSpc>
            </a:pP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Заявление</a:t>
            </a:r>
            <a:r>
              <a:rPr sz="1600" spc="48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на </a:t>
            </a:r>
            <a:r>
              <a:rPr sz="1600" spc="8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участие</a:t>
            </a:r>
            <a:r>
              <a:rPr sz="1600" spc="48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spc="49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экзамене</a:t>
            </a:r>
            <a:r>
              <a:rPr sz="1600" spc="484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подается</a:t>
            </a:r>
            <a:r>
              <a:rPr sz="1600" spc="49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обучающимися</a:t>
            </a:r>
            <a:r>
              <a:rPr sz="1600" spc="49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лично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1436" y="3779532"/>
            <a:ext cx="56515" cy="3429000"/>
          </a:xfrm>
          <a:custGeom>
            <a:avLst/>
            <a:gdLst/>
            <a:ahLst/>
            <a:cxnLst/>
            <a:rect l="l" t="t" r="r" b="b"/>
            <a:pathLst>
              <a:path w="56515" h="3429000">
                <a:moveTo>
                  <a:pt x="10668" y="0"/>
                </a:moveTo>
                <a:lnTo>
                  <a:pt x="0" y="0"/>
                </a:lnTo>
                <a:lnTo>
                  <a:pt x="0" y="3429000"/>
                </a:lnTo>
                <a:lnTo>
                  <a:pt x="10668" y="3429000"/>
                </a:lnTo>
                <a:lnTo>
                  <a:pt x="10668" y="0"/>
                </a:lnTo>
                <a:close/>
              </a:path>
              <a:path w="56515" h="3429000">
                <a:moveTo>
                  <a:pt x="56388" y="0"/>
                </a:moveTo>
                <a:lnTo>
                  <a:pt x="22860" y="0"/>
                </a:lnTo>
                <a:lnTo>
                  <a:pt x="22860" y="3429000"/>
                </a:lnTo>
                <a:lnTo>
                  <a:pt x="56388" y="3429000"/>
                </a:lnTo>
                <a:lnTo>
                  <a:pt x="56388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611867" y="3779519"/>
            <a:ext cx="304800" cy="3429000"/>
            <a:chOff x="9611867" y="3779519"/>
            <a:chExt cx="304800" cy="3429000"/>
          </a:xfrm>
        </p:grpSpPr>
        <p:sp>
          <p:nvSpPr>
            <p:cNvPr id="10" name="object 10"/>
            <p:cNvSpPr/>
            <p:nvPr/>
          </p:nvSpPr>
          <p:spPr>
            <a:xfrm>
              <a:off x="9611867" y="3779519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429000"/>
                  </a:lnTo>
                  <a:close/>
                </a:path>
              </a:pathLst>
            </a:custGeom>
            <a:solidFill>
              <a:srgbClr val="FDC3AE">
                <a:alpha val="86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81972" y="3779519"/>
              <a:ext cx="13970" cy="3429000"/>
            </a:xfrm>
            <a:custGeom>
              <a:avLst/>
              <a:gdLst/>
              <a:ahLst/>
              <a:cxnLst/>
              <a:rect l="l" t="t" r="r" b="b"/>
              <a:pathLst>
                <a:path w="13970" h="3429000">
                  <a:moveTo>
                    <a:pt x="0" y="0"/>
                  </a:moveTo>
                  <a:lnTo>
                    <a:pt x="13715" y="0"/>
                  </a:lnTo>
                  <a:lnTo>
                    <a:pt x="13715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342132" y="3779519"/>
            <a:ext cx="6217920" cy="3429000"/>
            <a:chOff x="3342132" y="3779519"/>
            <a:chExt cx="6217920" cy="3429000"/>
          </a:xfrm>
        </p:grpSpPr>
        <p:sp>
          <p:nvSpPr>
            <p:cNvPr id="13" name="object 13"/>
            <p:cNvSpPr/>
            <p:nvPr/>
          </p:nvSpPr>
          <p:spPr>
            <a:xfrm>
              <a:off x="9517380" y="3779519"/>
              <a:ext cx="38100" cy="3429000"/>
            </a:xfrm>
            <a:custGeom>
              <a:avLst/>
              <a:gdLst/>
              <a:ahLst/>
              <a:cxnLst/>
              <a:rect l="l" t="t" r="r" b="b"/>
              <a:pathLst>
                <a:path w="38100" h="3429000">
                  <a:moveTo>
                    <a:pt x="0" y="0"/>
                  </a:moveTo>
                  <a:lnTo>
                    <a:pt x="38099" y="0"/>
                  </a:lnTo>
                  <a:lnTo>
                    <a:pt x="38099" y="342900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AE">
                <a:alpha val="925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29115" y="606551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19" y="548639"/>
                  </a:moveTo>
                  <a:lnTo>
                    <a:pt x="225175" y="544249"/>
                  </a:lnTo>
                  <a:lnTo>
                    <a:pt x="178853" y="531581"/>
                  </a:lnTo>
                  <a:lnTo>
                    <a:pt x="136144" y="511386"/>
                  </a:lnTo>
                  <a:lnTo>
                    <a:pt x="97837" y="484418"/>
                  </a:lnTo>
                  <a:lnTo>
                    <a:pt x="64722" y="451430"/>
                  </a:lnTo>
                  <a:lnTo>
                    <a:pt x="37592" y="413173"/>
                  </a:lnTo>
                  <a:lnTo>
                    <a:pt x="17234" y="370400"/>
                  </a:lnTo>
                  <a:lnTo>
                    <a:pt x="4440" y="323865"/>
                  </a:lnTo>
                  <a:lnTo>
                    <a:pt x="0" y="274319"/>
                  </a:lnTo>
                  <a:lnTo>
                    <a:pt x="4440" y="225175"/>
                  </a:lnTo>
                  <a:lnTo>
                    <a:pt x="17234" y="178853"/>
                  </a:lnTo>
                  <a:lnTo>
                    <a:pt x="37592" y="136143"/>
                  </a:lnTo>
                  <a:lnTo>
                    <a:pt x="64722" y="97837"/>
                  </a:lnTo>
                  <a:lnTo>
                    <a:pt x="97837" y="64722"/>
                  </a:lnTo>
                  <a:lnTo>
                    <a:pt x="136144" y="37591"/>
                  </a:lnTo>
                  <a:lnTo>
                    <a:pt x="178853" y="17234"/>
                  </a:lnTo>
                  <a:lnTo>
                    <a:pt x="225175" y="4440"/>
                  </a:lnTo>
                  <a:lnTo>
                    <a:pt x="274319" y="0"/>
                  </a:lnTo>
                  <a:lnTo>
                    <a:pt x="323865" y="4440"/>
                  </a:lnTo>
                  <a:lnTo>
                    <a:pt x="370400" y="17234"/>
                  </a:lnTo>
                  <a:lnTo>
                    <a:pt x="413173" y="37591"/>
                  </a:lnTo>
                  <a:lnTo>
                    <a:pt x="451430" y="64722"/>
                  </a:lnTo>
                  <a:lnTo>
                    <a:pt x="484418" y="97837"/>
                  </a:lnTo>
                  <a:lnTo>
                    <a:pt x="511386" y="136143"/>
                  </a:lnTo>
                  <a:lnTo>
                    <a:pt x="531581" y="178853"/>
                  </a:lnTo>
                  <a:lnTo>
                    <a:pt x="544249" y="225175"/>
                  </a:lnTo>
                  <a:lnTo>
                    <a:pt x="548639" y="274319"/>
                  </a:lnTo>
                  <a:lnTo>
                    <a:pt x="544249" y="323865"/>
                  </a:lnTo>
                  <a:lnTo>
                    <a:pt x="531581" y="370400"/>
                  </a:lnTo>
                  <a:lnTo>
                    <a:pt x="511386" y="413173"/>
                  </a:lnTo>
                  <a:lnTo>
                    <a:pt x="484418" y="451430"/>
                  </a:lnTo>
                  <a:lnTo>
                    <a:pt x="451430" y="484418"/>
                  </a:lnTo>
                  <a:lnTo>
                    <a:pt x="413173" y="511386"/>
                  </a:lnTo>
                  <a:lnTo>
                    <a:pt x="370400" y="531581"/>
                  </a:lnTo>
                  <a:lnTo>
                    <a:pt x="323865" y="544249"/>
                  </a:lnTo>
                  <a:lnTo>
                    <a:pt x="274319" y="548639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2132" y="3779519"/>
              <a:ext cx="6217919" cy="88849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423937" y="3692146"/>
            <a:ext cx="60553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82270" algn="l"/>
                <a:tab pos="440055" algn="l"/>
                <a:tab pos="1475105" algn="l"/>
                <a:tab pos="1682750" algn="l"/>
                <a:tab pos="2606040" algn="l"/>
                <a:tab pos="2924810" algn="l"/>
                <a:tab pos="4316095" algn="l"/>
                <a:tab pos="4698365" algn="l"/>
                <a:tab pos="5722620" algn="l"/>
              </a:tabLst>
            </a:pP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4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4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spc="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35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600" spc="-40" dirty="0">
                <a:solidFill>
                  <a:srgbClr val="001F60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м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ен</a:t>
            </a:r>
            <a:r>
              <a:rPr sz="1600" spc="1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,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-105" dirty="0">
                <a:solidFill>
                  <a:srgbClr val="001F60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600" spc="2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600" spc="-20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ряю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щ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spc="-40" dirty="0">
                <a:solidFill>
                  <a:srgbClr val="001F60"/>
                </a:solidFill>
                <a:latin typeface="Times New Roman"/>
                <a:cs typeface="Times New Roman"/>
              </a:rPr>
              <a:t>г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х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ч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spc="4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ь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,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и 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их		родителями		(законными	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представителями)	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на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1743" y="3936008"/>
            <a:ext cx="948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2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ан</a:t>
            </a:r>
            <a:r>
              <a:rPr sz="1600" spc="1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2132" y="4777740"/>
            <a:ext cx="6217919" cy="213055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423937" y="4179771"/>
            <a:ext cx="6056630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документа,</a:t>
            </a:r>
            <a:r>
              <a:rPr sz="1600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удостоверяющего</a:t>
            </a:r>
            <a:r>
              <a:rPr sz="1600" spc="5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их</a:t>
            </a:r>
            <a:r>
              <a:rPr sz="1600" spc="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личность.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Обучающиеся</a:t>
            </a:r>
            <a:r>
              <a:rPr sz="1600" spc="38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600" spc="38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ОВЗ</a:t>
            </a:r>
            <a:r>
              <a:rPr sz="1600" spc="38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при  </a:t>
            </a:r>
            <a:r>
              <a:rPr sz="1600" spc="-20" dirty="0">
                <a:solidFill>
                  <a:srgbClr val="001F60"/>
                </a:solidFill>
                <a:latin typeface="Times New Roman"/>
                <a:cs typeface="Times New Roman"/>
              </a:rPr>
              <a:t>подаче</a:t>
            </a:r>
            <a:r>
              <a:rPr sz="1600" spc="35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заявления</a:t>
            </a:r>
            <a:r>
              <a:rPr sz="1600" spc="37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предоставляют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копию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0808" y="2566416"/>
            <a:ext cx="2142743" cy="278587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065731" y="5194809"/>
            <a:ext cx="44151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705">
              <a:lnSpc>
                <a:spcPct val="100000"/>
              </a:lnSpc>
              <a:spcBef>
                <a:spcPts val="95"/>
              </a:spcBef>
              <a:tabLst>
                <a:tab pos="1510030" algn="l"/>
                <a:tab pos="1800225" algn="l"/>
                <a:tab pos="2837815" algn="l"/>
                <a:tab pos="3087370" algn="l"/>
                <a:tab pos="3524885" algn="l"/>
                <a:tab pos="4080510" algn="l"/>
              </a:tabLst>
            </a:pP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пси</a:t>
            </a:r>
            <a:r>
              <a:rPr sz="1600" spc="-70" dirty="0">
                <a:solidFill>
                  <a:srgbClr val="001F60"/>
                </a:solidFill>
                <a:latin typeface="Times New Roman"/>
                <a:cs typeface="Times New Roman"/>
              </a:rPr>
              <a:t>х</a:t>
            </a:r>
            <a:r>
              <a:rPr sz="1600" spc="-2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ло</a:t>
            </a:r>
            <a:r>
              <a:rPr sz="1600" spc="-40" dirty="0">
                <a:solidFill>
                  <a:srgbClr val="001F60"/>
                </a:solidFill>
                <a:latin typeface="Times New Roman"/>
                <a:cs typeface="Times New Roman"/>
              </a:rPr>
              <a:t>г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-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м</a:t>
            </a:r>
            <a:r>
              <a:rPr sz="1600" spc="-3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-80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п</a:t>
            </a:r>
            <a:r>
              <a:rPr sz="1600" spc="-3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spc="-40" dirty="0">
                <a:solidFill>
                  <a:srgbClr val="001F60"/>
                </a:solidFill>
                <a:latin typeface="Times New Roman"/>
                <a:cs typeface="Times New Roman"/>
              </a:rPr>
              <a:t>г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ог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ч</a:t>
            </a:r>
            <a:r>
              <a:rPr sz="1600" spc="35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600" spc="-80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ой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	</a:t>
            </a:r>
            <a:r>
              <a:rPr sz="1600" spc="-95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600" spc="-2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м</a:t>
            </a:r>
            <a:r>
              <a:rPr sz="1600" spc="1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сии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,  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5" dirty="0">
                <a:solidFill>
                  <a:srgbClr val="001F60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spc="-2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spc="20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ды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1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ы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г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и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77211" y="5682434"/>
            <a:ext cx="3235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47825" algn="l"/>
                <a:tab pos="2659380" algn="l"/>
              </a:tabLst>
            </a:pP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у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600" spc="1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ан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2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ен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spc="-2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м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п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оряд</a:t>
            </a:r>
            <a:r>
              <a:rPr sz="1600" spc="-35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-65" dirty="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пи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ю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23937" y="5194809"/>
            <a:ext cx="155130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рекомендаций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обучающиеся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заверенную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в 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п</a:t>
            </a:r>
            <a:r>
              <a:rPr sz="1600" spc="-4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600" spc="-20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ж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spc="15" dirty="0">
                <a:solidFill>
                  <a:srgbClr val="001F60"/>
                </a:solidFill>
                <a:latin typeface="Times New Roman"/>
                <a:cs typeface="Times New Roman"/>
              </a:rPr>
              <a:t>ю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щ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46808" y="5682434"/>
            <a:ext cx="43326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561079">
              <a:lnSpc>
                <a:spcPct val="100000"/>
              </a:lnSpc>
              <a:spcBef>
                <a:spcPts val="95"/>
              </a:spcBef>
              <a:tabLst>
                <a:tab pos="614045" algn="l"/>
                <a:tab pos="1994535" algn="l"/>
                <a:tab pos="3463925" algn="l"/>
              </a:tabLst>
            </a:pP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сп</a:t>
            </a:r>
            <a:r>
              <a:rPr sz="1600" spc="25" dirty="0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ки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,  ф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ак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10" dirty="0">
                <a:solidFill>
                  <a:srgbClr val="001F60"/>
                </a:solidFill>
                <a:latin typeface="Times New Roman"/>
                <a:cs typeface="Times New Roman"/>
              </a:rPr>
              <a:t>у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600" spc="1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ан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2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ен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я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и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spc="-25" dirty="0">
                <a:solidFill>
                  <a:srgbClr val="001F60"/>
                </a:solidFill>
                <a:latin typeface="Times New Roman"/>
                <a:cs typeface="Times New Roman"/>
              </a:rPr>
              <a:t>в</a:t>
            </a:r>
            <a:r>
              <a:rPr sz="1600" spc="20" dirty="0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sz="1600" spc="40" dirty="0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с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,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вы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sz="1600" dirty="0">
                <a:solidFill>
                  <a:srgbClr val="001F60"/>
                </a:solidFill>
                <a:latin typeface="Times New Roman"/>
                <a:cs typeface="Times New Roman"/>
              </a:rPr>
              <a:t>анн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ой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23937" y="6170159"/>
            <a:ext cx="60566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46200" algn="l"/>
                <a:tab pos="3012440" algn="l"/>
                <a:tab pos="4339590" algn="l"/>
              </a:tabLst>
            </a:pP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федеральным	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государственным	</a:t>
            </a:r>
            <a:r>
              <a:rPr sz="1600" spc="-5" dirty="0">
                <a:solidFill>
                  <a:srgbClr val="001F60"/>
                </a:solidFill>
                <a:latin typeface="Times New Roman"/>
                <a:cs typeface="Times New Roman"/>
              </a:rPr>
              <a:t>учреждением	</a:t>
            </a:r>
            <a:r>
              <a:rPr sz="1600" spc="-10" dirty="0">
                <a:solidFill>
                  <a:srgbClr val="001F60"/>
                </a:solidFill>
                <a:latin typeface="Times New Roman"/>
                <a:cs typeface="Times New Roman"/>
              </a:rPr>
              <a:t>медико-социальной </a:t>
            </a:r>
            <a:r>
              <a:rPr sz="1600" spc="-38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60"/>
                </a:solidFill>
                <a:latin typeface="Times New Roman"/>
                <a:cs typeface="Times New Roman"/>
              </a:rPr>
              <a:t>экспертизы.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291" y="1647825"/>
            <a:ext cx="9004809" cy="518159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800" dirty="0"/>
              <a:t>Резервные дни: с 10 мая по 16 мая 2023 года.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34DF41-1C52-481C-A4EC-128CC755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91" y="200025"/>
            <a:ext cx="8461694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4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1786</Words>
  <Application>Microsoft Office PowerPoint</Application>
  <PresentationFormat>Произвольный</PresentationFormat>
  <Paragraphs>408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Georgia</vt:lpstr>
      <vt:lpstr>Microsoft Sans Serif</vt:lpstr>
      <vt:lpstr>Times New Roman</vt:lpstr>
      <vt:lpstr>Trebuchet MS</vt:lpstr>
      <vt:lpstr>Wingdings</vt:lpstr>
      <vt:lpstr>Office Theme</vt:lpstr>
      <vt:lpstr>ГОСУДАРСТВЕННАЯ ИТОГОВАЯ АТТЕСАЦИЯ  ПО ОБРАЗОВАТЕЛЬНЫМ  ПРОГРАММАМ  ОСНОВНОГО ОБЩЕГО  И  СРЕДНЕГО ОБЩЕГО ОБРАЗОВАНИЯ</vt:lpstr>
      <vt:lpstr>Государственная итоговая аттестация</vt:lpstr>
      <vt:lpstr>Допуск к государственной итоговой  аттестации</vt:lpstr>
      <vt:lpstr>Порядок проведения итогового  собеседования по русскому языку</vt:lpstr>
      <vt:lpstr>Форма проведения ГИА</vt:lpstr>
      <vt:lpstr>Категория участников ГИА</vt:lpstr>
      <vt:lpstr>Категория участников ГИА</vt:lpstr>
      <vt:lpstr>Подача заявления на участие в ГИА</vt:lpstr>
      <vt:lpstr>Презентация PowerPoint</vt:lpstr>
      <vt:lpstr>Расписание ОГЭ</vt:lpstr>
      <vt:lpstr>Расписание ОГЭ</vt:lpstr>
      <vt:lpstr>Расписание ОГЭ</vt:lpstr>
      <vt:lpstr>Сроки и продолжительность проведения ГИА</vt:lpstr>
      <vt:lpstr>Повторный допуск участников к ГИА</vt:lpstr>
      <vt:lpstr>Единый государственный экзамен</vt:lpstr>
      <vt:lpstr>Итоговое сочинение</vt:lpstr>
      <vt:lpstr>Расписание ЕГЭ- 2023</vt:lpstr>
      <vt:lpstr>Расписание ЕГЭ</vt:lpstr>
      <vt:lpstr>Расписание ЕГЭ</vt:lpstr>
      <vt:lpstr>Расписание ЕГЭ</vt:lpstr>
      <vt:lpstr>Презентация PowerPoint</vt:lpstr>
      <vt:lpstr>Прием и рассмотрения апелляций</vt:lpstr>
      <vt:lpstr>Презентация PowerPoint</vt:lpstr>
      <vt:lpstr>Презентация PowerPoint</vt:lpstr>
      <vt:lpstr>Минимальное количество баллов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˘=D&gt;@&lt;8@&gt;20=85 CG0AB=8:&gt;2  ˘ </dc:title>
  <dc:creator>5.2.I5=8:&gt;20</dc:creator>
  <cp:lastModifiedBy>Катя</cp:lastModifiedBy>
  <cp:revision>16</cp:revision>
  <dcterms:created xsi:type="dcterms:W3CDTF">2023-02-04T09:40:10Z</dcterms:created>
  <dcterms:modified xsi:type="dcterms:W3CDTF">2023-02-05T07:48:32Z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2022-12-26T00:00:00Z</vt:filetime>
  </property>
  <property fmtid="{D5CDD505-2E9C-101B-9397-08002B2CF9AE}" pid="3" name="LastSaved">
    <vt:filetime>2023-02-04T00:00:00Z</vt:filetime>
  </property>
</Properties>
</file>